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51" r:id="rId1"/>
    <p:sldMasterId id="2147483673" r:id="rId2"/>
  </p:sldMasterIdLst>
  <p:notesMasterIdLst>
    <p:notesMasterId r:id="rId24"/>
  </p:notesMasterIdLst>
  <p:sldIdLst>
    <p:sldId id="377" r:id="rId3"/>
    <p:sldId id="391" r:id="rId4"/>
    <p:sldId id="393" r:id="rId5"/>
    <p:sldId id="413" r:id="rId6"/>
    <p:sldId id="415" r:id="rId7"/>
    <p:sldId id="416" r:id="rId8"/>
    <p:sldId id="418" r:id="rId9"/>
    <p:sldId id="420" r:id="rId10"/>
    <p:sldId id="421" r:id="rId11"/>
    <p:sldId id="423" r:id="rId12"/>
    <p:sldId id="424" r:id="rId13"/>
    <p:sldId id="425" r:id="rId14"/>
    <p:sldId id="426" r:id="rId15"/>
    <p:sldId id="428" r:id="rId16"/>
    <p:sldId id="387" r:id="rId17"/>
    <p:sldId id="388" r:id="rId18"/>
    <p:sldId id="390" r:id="rId19"/>
    <p:sldId id="430" r:id="rId20"/>
    <p:sldId id="380" r:id="rId21"/>
    <p:sldId id="422" r:id="rId22"/>
    <p:sldId id="427" r:id="rId2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 showGuides="1">
      <p:cViewPr varScale="1">
        <p:scale>
          <a:sx n="155" d="100"/>
          <a:sy n="155" d="100"/>
        </p:scale>
        <p:origin x="57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on K" userId="1f1757ed68f38e40" providerId="LiveId" clId="{AF55AD3B-F391-4B21-BC2F-B88F863D1272}"/>
    <pc:docChg chg="delSld modSld">
      <pc:chgData name="Chanon K" userId="1f1757ed68f38e40" providerId="LiveId" clId="{AF55AD3B-F391-4B21-BC2F-B88F863D1272}" dt="2026-06-24T15:46:24.234" v="28" actId="47"/>
      <pc:docMkLst>
        <pc:docMk/>
      </pc:docMkLst>
      <pc:sldChg chg="modSp mod">
        <pc:chgData name="Chanon K" userId="1f1757ed68f38e40" providerId="LiveId" clId="{AF55AD3B-F391-4B21-BC2F-B88F863D1272}" dt="2026-06-24T15:45:00.391" v="20" actId="20577"/>
        <pc:sldMkLst>
          <pc:docMk/>
          <pc:sldMk cId="3116647142" sldId="377"/>
        </pc:sldMkLst>
        <pc:spChg chg="mod">
          <ac:chgData name="Chanon K" userId="1f1757ed68f38e40" providerId="LiveId" clId="{AF55AD3B-F391-4B21-BC2F-B88F863D1272}" dt="2026-06-24T15:45:00.391" v="20" actId="20577"/>
          <ac:spMkLst>
            <pc:docMk/>
            <pc:sldMk cId="3116647142" sldId="377"/>
            <ac:spMk id="35" creationId="{D3D23930-4B13-4D63-8CF3-48356A1A32C7}"/>
          </ac:spMkLst>
        </pc:spChg>
      </pc:sldChg>
      <pc:sldChg chg="delSp modSp mod">
        <pc:chgData name="Chanon K" userId="1f1757ed68f38e40" providerId="LiveId" clId="{AF55AD3B-F391-4B21-BC2F-B88F863D1272}" dt="2026-06-24T15:45:13.936" v="24"/>
        <pc:sldMkLst>
          <pc:docMk/>
          <pc:sldMk cId="3861690892" sldId="391"/>
        </pc:sldMkLst>
        <pc:spChg chg="mod">
          <ac:chgData name="Chanon K" userId="1f1757ed68f38e40" providerId="LiveId" clId="{AF55AD3B-F391-4B21-BC2F-B88F863D1272}" dt="2026-06-24T15:45:07.991" v="21" actId="20577"/>
          <ac:spMkLst>
            <pc:docMk/>
            <pc:sldMk cId="3861690892" sldId="391"/>
            <ac:spMk id="26" creationId="{5F31AEF2-B0F2-637F-FC27-E4FD9BC15620}"/>
          </ac:spMkLst>
        </pc:spChg>
        <pc:spChg chg="del mod">
          <ac:chgData name="Chanon K" userId="1f1757ed68f38e40" providerId="LiveId" clId="{AF55AD3B-F391-4B21-BC2F-B88F863D1272}" dt="2026-06-24T15:45:13.936" v="24"/>
          <ac:spMkLst>
            <pc:docMk/>
            <pc:sldMk cId="3861690892" sldId="391"/>
            <ac:spMk id="34" creationId="{ACC7893E-BB99-74E6-403A-ABFBFE2033DC}"/>
          </ac:spMkLst>
        </pc:spChg>
      </pc:sldChg>
      <pc:sldChg chg="mod modShow">
        <pc:chgData name="Chanon K" userId="1f1757ed68f38e40" providerId="LiveId" clId="{AF55AD3B-F391-4B21-BC2F-B88F863D1272}" dt="2026-06-24T15:45:37.641" v="25" actId="729"/>
        <pc:sldMkLst>
          <pc:docMk/>
          <pc:sldMk cId="2427671018" sldId="393"/>
        </pc:sldMkLst>
      </pc:sldChg>
      <pc:sldChg chg="mod modShow">
        <pc:chgData name="Chanon K" userId="1f1757ed68f38e40" providerId="LiveId" clId="{AF55AD3B-F391-4B21-BC2F-B88F863D1272}" dt="2026-06-24T15:45:37.641" v="25" actId="729"/>
        <pc:sldMkLst>
          <pc:docMk/>
          <pc:sldMk cId="950254125" sldId="413"/>
        </pc:sldMkLst>
      </pc:sldChg>
      <pc:sldChg chg="mod modShow">
        <pc:chgData name="Chanon K" userId="1f1757ed68f38e40" providerId="LiveId" clId="{AF55AD3B-F391-4B21-BC2F-B88F863D1272}" dt="2026-06-24T15:45:37.641" v="25" actId="729"/>
        <pc:sldMkLst>
          <pc:docMk/>
          <pc:sldMk cId="1059936347" sldId="415"/>
        </pc:sldMkLst>
      </pc:sldChg>
      <pc:sldChg chg="mod modShow">
        <pc:chgData name="Chanon K" userId="1f1757ed68f38e40" providerId="LiveId" clId="{AF55AD3B-F391-4B21-BC2F-B88F863D1272}" dt="2026-06-24T15:45:37.641" v="25" actId="729"/>
        <pc:sldMkLst>
          <pc:docMk/>
          <pc:sldMk cId="1285359524" sldId="416"/>
        </pc:sldMkLst>
      </pc:sldChg>
      <pc:sldChg chg="del">
        <pc:chgData name="Chanon K" userId="1f1757ed68f38e40" providerId="LiveId" clId="{AF55AD3B-F391-4B21-BC2F-B88F863D1272}" dt="2026-06-24T15:46:24.234" v="28" actId="47"/>
        <pc:sldMkLst>
          <pc:docMk/>
          <pc:sldMk cId="3252584999" sldId="417"/>
        </pc:sldMkLst>
      </pc:sldChg>
      <pc:sldChg chg="mod modShow">
        <pc:chgData name="Chanon K" userId="1f1757ed68f38e40" providerId="LiveId" clId="{AF55AD3B-F391-4B21-BC2F-B88F863D1272}" dt="2026-06-24T15:45:50.904" v="26" actId="729"/>
        <pc:sldMkLst>
          <pc:docMk/>
          <pc:sldMk cId="59720084" sldId="418"/>
        </pc:sldMkLst>
      </pc:sldChg>
      <pc:sldChg chg="del">
        <pc:chgData name="Chanon K" userId="1f1757ed68f38e40" providerId="LiveId" clId="{AF55AD3B-F391-4B21-BC2F-B88F863D1272}" dt="2026-06-24T15:46:23.126" v="27" actId="47"/>
        <pc:sldMkLst>
          <pc:docMk/>
          <pc:sldMk cId="1585025572" sldId="4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AAAF045-FEF6-43EA-9CDC-C84FC3F85E9C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732A5D0C-08AD-4E3C-8516-D114A0699B3D}"/>
              </a:ext>
            </a:extLst>
          </p:cNvPr>
          <p:cNvSpPr/>
          <p:nvPr userDrawn="1"/>
        </p:nvSpPr>
        <p:spPr>
          <a:xfrm>
            <a:off x="715992" y="603849"/>
            <a:ext cx="7686136" cy="3071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1D62A92E-367B-4AED-9BF2-67B2F827F9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4919" y="603849"/>
            <a:ext cx="3658673" cy="377837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7907DAC-BE9B-4895-8186-9FC52DC944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78699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80C332E3-A652-4A98-8710-933ED8F95A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930133" y="1953571"/>
            <a:ext cx="4095290" cy="3002616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2CAE86F-1D9F-4FF8-9467-90082F013C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38403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833C00B1-CA2C-494A-A566-6790FD0946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78149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E77CA480-4518-4BF0-9AD6-18091AD7F18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38700" y="3941782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2EA166A0-037E-44A3-B0C5-D536749BF6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7400" y="1591729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ABE4363D-0999-4850-AE33-1A1B530A845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6100" y="3955362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45B2035F-43A5-4EFF-BE2E-45917BEDCAF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754800" y="1578149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198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833C00B1-CA2C-494A-A566-6790FD0946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78149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E77CA480-4518-4BF0-9AD6-18091AD7F18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38700" y="3941782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2EA166A0-037E-44A3-B0C5-D536749BF6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7400" y="1591729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ABE4363D-0999-4850-AE33-1A1B530A845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6100" y="3955362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45B2035F-43A5-4EFF-BE2E-45917BEDCAF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754800" y="1578149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F9A6A539-B7C1-455B-A332-7354E9CDB6EE}"/>
              </a:ext>
            </a:extLst>
          </p:cNvPr>
          <p:cNvSpPr/>
          <p:nvPr userDrawn="1"/>
        </p:nvSpPr>
        <p:spPr>
          <a:xfrm>
            <a:off x="3985404" y="918494"/>
            <a:ext cx="6788988" cy="5021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B131B09-149B-40B6-9249-44A4B9358F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7795" y="2001328"/>
            <a:ext cx="1631465" cy="285534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F796B7A-F292-4DAB-8FF1-6D0AF3ECA3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4489" y="2001328"/>
            <a:ext cx="5007269" cy="285534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12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84">
            <a:extLst>
              <a:ext uri="{FF2B5EF4-FFF2-40B4-BE49-F238E27FC236}">
                <a16:creationId xmlns:a16="http://schemas.microsoft.com/office/drawing/2014/main" id="{08487DA2-01E2-45CB-A496-FDE46DB83E53}"/>
              </a:ext>
            </a:extLst>
          </p:cNvPr>
          <p:cNvSpPr/>
          <p:nvPr userDrawn="1"/>
        </p:nvSpPr>
        <p:spPr>
          <a:xfrm>
            <a:off x="3718801" y="5611520"/>
            <a:ext cx="4782651" cy="51739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4" name="Graphic 14">
            <a:extLst>
              <a:ext uri="{FF2B5EF4-FFF2-40B4-BE49-F238E27FC236}">
                <a16:creationId xmlns:a16="http://schemas.microsoft.com/office/drawing/2014/main" id="{148A2B19-58B1-4137-90BB-5AD7AC860EC5}"/>
              </a:ext>
            </a:extLst>
          </p:cNvPr>
          <p:cNvGrpSpPr/>
          <p:nvPr userDrawn="1"/>
        </p:nvGrpSpPr>
        <p:grpSpPr>
          <a:xfrm>
            <a:off x="3857257" y="2331942"/>
            <a:ext cx="4505740" cy="3543840"/>
            <a:chOff x="2444748" y="555045"/>
            <a:chExt cx="7282048" cy="5727454"/>
          </a:xfrm>
        </p:grpSpPr>
        <p:sp>
          <p:nvSpPr>
            <p:cNvPr id="5" name="Freeform: Shape 86">
              <a:extLst>
                <a:ext uri="{FF2B5EF4-FFF2-40B4-BE49-F238E27FC236}">
                  <a16:creationId xmlns:a16="http://schemas.microsoft.com/office/drawing/2014/main" id="{75629B70-1872-44F2-BC47-5EBB399C8759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87">
              <a:extLst>
                <a:ext uri="{FF2B5EF4-FFF2-40B4-BE49-F238E27FC236}">
                  <a16:creationId xmlns:a16="http://schemas.microsoft.com/office/drawing/2014/main" id="{E80C35BD-869C-4D8D-BFC9-81415EA32E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88">
              <a:extLst>
                <a:ext uri="{FF2B5EF4-FFF2-40B4-BE49-F238E27FC236}">
                  <a16:creationId xmlns:a16="http://schemas.microsoft.com/office/drawing/2014/main" id="{E4B6C454-BD2B-4663-80C9-37CD4D8CFDC1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89">
              <a:extLst>
                <a:ext uri="{FF2B5EF4-FFF2-40B4-BE49-F238E27FC236}">
                  <a16:creationId xmlns:a16="http://schemas.microsoft.com/office/drawing/2014/main" id="{9E78FBBE-66C6-4443-BA72-F0F9CEE364A2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90">
              <a:extLst>
                <a:ext uri="{FF2B5EF4-FFF2-40B4-BE49-F238E27FC236}">
                  <a16:creationId xmlns:a16="http://schemas.microsoft.com/office/drawing/2014/main" id="{9382479E-C9AD-4BFC-AABB-49F38F7B20A1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1">
              <a:extLst>
                <a:ext uri="{FF2B5EF4-FFF2-40B4-BE49-F238E27FC236}">
                  <a16:creationId xmlns:a16="http://schemas.microsoft.com/office/drawing/2014/main" id="{53F4A6CD-385A-42DF-8324-D2288070A3F0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92">
              <a:extLst>
                <a:ext uri="{FF2B5EF4-FFF2-40B4-BE49-F238E27FC236}">
                  <a16:creationId xmlns:a16="http://schemas.microsoft.com/office/drawing/2014/main" id="{FB754D38-7470-45C6-A531-A3034ED9280D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93">
              <a:extLst>
                <a:ext uri="{FF2B5EF4-FFF2-40B4-BE49-F238E27FC236}">
                  <a16:creationId xmlns:a16="http://schemas.microsoft.com/office/drawing/2014/main" id="{04BE8F46-AE5C-4B48-ADE3-05A760EDC2AF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56ED74C-4AA6-474C-97BF-C5D92C876D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44716" y="2524523"/>
            <a:ext cx="4130822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998FE7-2459-4E48-8AC7-2D7D795151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0D39BB10-5FB8-4A10-90BB-A072E79796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5841" y="448493"/>
            <a:ext cx="4589410" cy="5961014"/>
          </a:xfrm>
          <a:custGeom>
            <a:avLst/>
            <a:gdLst>
              <a:gd name="connsiteX0" fmla="*/ 2355665 w 4589410"/>
              <a:gd name="connsiteY0" fmla="*/ 5725881 h 5961014"/>
              <a:gd name="connsiteX1" fmla="*/ 3984168 w 4589410"/>
              <a:gd name="connsiteY1" fmla="*/ 5725881 h 5961014"/>
              <a:gd name="connsiteX2" fmla="*/ 3984168 w 4589410"/>
              <a:gd name="connsiteY2" fmla="*/ 5961014 h 5961014"/>
              <a:gd name="connsiteX3" fmla="*/ 2355665 w 4589410"/>
              <a:gd name="connsiteY3" fmla="*/ 5961014 h 5961014"/>
              <a:gd name="connsiteX4" fmla="*/ 605244 w 4589410"/>
              <a:gd name="connsiteY4" fmla="*/ 5190304 h 5961014"/>
              <a:gd name="connsiteX5" fmla="*/ 2233747 w 4589410"/>
              <a:gd name="connsiteY5" fmla="*/ 5190304 h 5961014"/>
              <a:gd name="connsiteX6" fmla="*/ 2233747 w 4589410"/>
              <a:gd name="connsiteY6" fmla="*/ 5756361 h 5961014"/>
              <a:gd name="connsiteX7" fmla="*/ 605244 w 4589410"/>
              <a:gd name="connsiteY7" fmla="*/ 5756361 h 5961014"/>
              <a:gd name="connsiteX8" fmla="*/ 2355665 w 4589410"/>
              <a:gd name="connsiteY8" fmla="*/ 4214945 h 5961014"/>
              <a:gd name="connsiteX9" fmla="*/ 3984168 w 4589410"/>
              <a:gd name="connsiteY9" fmla="*/ 4214945 h 5961014"/>
              <a:gd name="connsiteX10" fmla="*/ 3984168 w 4589410"/>
              <a:gd name="connsiteY10" fmla="*/ 5608316 h 5961014"/>
              <a:gd name="connsiteX11" fmla="*/ 2355665 w 4589410"/>
              <a:gd name="connsiteY11" fmla="*/ 5608316 h 5961014"/>
              <a:gd name="connsiteX12" fmla="*/ 1 w 4589410"/>
              <a:gd name="connsiteY12" fmla="*/ 2233746 h 5961014"/>
              <a:gd name="connsiteX13" fmla="*/ 483327 w 4589410"/>
              <a:gd name="connsiteY13" fmla="*/ 2233746 h 5961014"/>
              <a:gd name="connsiteX14" fmla="*/ 483327 w 4589410"/>
              <a:gd name="connsiteY14" fmla="*/ 5961014 h 5961014"/>
              <a:gd name="connsiteX15" fmla="*/ 1 w 4589410"/>
              <a:gd name="connsiteY15" fmla="*/ 5961014 h 5961014"/>
              <a:gd name="connsiteX16" fmla="*/ 4106084 w 4589410"/>
              <a:gd name="connsiteY16" fmla="*/ 1820090 h 5961014"/>
              <a:gd name="connsiteX17" fmla="*/ 4589410 w 4589410"/>
              <a:gd name="connsiteY17" fmla="*/ 1820090 h 5961014"/>
              <a:gd name="connsiteX18" fmla="*/ 4589410 w 4589410"/>
              <a:gd name="connsiteY18" fmla="*/ 5608315 h 5961014"/>
              <a:gd name="connsiteX19" fmla="*/ 4106084 w 4589410"/>
              <a:gd name="connsiteY19" fmla="*/ 5608315 h 5961014"/>
              <a:gd name="connsiteX20" fmla="*/ 605244 w 4589410"/>
              <a:gd name="connsiteY20" fmla="*/ 1323701 h 5961014"/>
              <a:gd name="connsiteX21" fmla="*/ 2233747 w 4589410"/>
              <a:gd name="connsiteY21" fmla="*/ 1323701 h 5961014"/>
              <a:gd name="connsiteX22" fmla="*/ 2233747 w 4589410"/>
              <a:gd name="connsiteY22" fmla="*/ 5050968 h 5961014"/>
              <a:gd name="connsiteX23" fmla="*/ 605244 w 4589410"/>
              <a:gd name="connsiteY23" fmla="*/ 5050968 h 5961014"/>
              <a:gd name="connsiteX24" fmla="*/ 1 w 4589410"/>
              <a:gd name="connsiteY24" fmla="*/ 1323701 h 5961014"/>
              <a:gd name="connsiteX25" fmla="*/ 483327 w 4589410"/>
              <a:gd name="connsiteY25" fmla="*/ 1323701 h 5961014"/>
              <a:gd name="connsiteX26" fmla="*/ 483327 w 4589410"/>
              <a:gd name="connsiteY26" fmla="*/ 2133597 h 5961014"/>
              <a:gd name="connsiteX27" fmla="*/ 1 w 4589410"/>
              <a:gd name="connsiteY27" fmla="*/ 2133597 h 5961014"/>
              <a:gd name="connsiteX28" fmla="*/ 4106084 w 4589410"/>
              <a:gd name="connsiteY28" fmla="*/ 910045 h 5961014"/>
              <a:gd name="connsiteX29" fmla="*/ 4589410 w 4589410"/>
              <a:gd name="connsiteY29" fmla="*/ 910045 h 5961014"/>
              <a:gd name="connsiteX30" fmla="*/ 4589410 w 4589410"/>
              <a:gd name="connsiteY30" fmla="*/ 1719942 h 5961014"/>
              <a:gd name="connsiteX31" fmla="*/ 4106084 w 4589410"/>
              <a:gd name="connsiteY31" fmla="*/ 1719942 h 5961014"/>
              <a:gd name="connsiteX32" fmla="*/ 2355665 w 4589410"/>
              <a:gd name="connsiteY32" fmla="*/ 370113 h 5961014"/>
              <a:gd name="connsiteX33" fmla="*/ 3984168 w 4589410"/>
              <a:gd name="connsiteY33" fmla="*/ 370113 h 5961014"/>
              <a:gd name="connsiteX34" fmla="*/ 3984168 w 4589410"/>
              <a:gd name="connsiteY34" fmla="*/ 4097380 h 5961014"/>
              <a:gd name="connsiteX35" fmla="*/ 2355665 w 4589410"/>
              <a:gd name="connsiteY35" fmla="*/ 4097380 h 5961014"/>
              <a:gd name="connsiteX36" fmla="*/ 0 w 4589410"/>
              <a:gd name="connsiteY36" fmla="*/ 370113 h 5961014"/>
              <a:gd name="connsiteX37" fmla="*/ 1084218 w 4589410"/>
              <a:gd name="connsiteY37" fmla="*/ 370113 h 5961014"/>
              <a:gd name="connsiteX38" fmla="*/ 1084218 w 4589410"/>
              <a:gd name="connsiteY38" fmla="*/ 1184364 h 5961014"/>
              <a:gd name="connsiteX39" fmla="*/ 0 w 4589410"/>
              <a:gd name="connsiteY39" fmla="*/ 1184364 h 5961014"/>
              <a:gd name="connsiteX40" fmla="*/ 4106084 w 4589410"/>
              <a:gd name="connsiteY40" fmla="*/ 0 h 5961014"/>
              <a:gd name="connsiteX41" fmla="*/ 4589410 w 4589410"/>
              <a:gd name="connsiteY41" fmla="*/ 0 h 5961014"/>
              <a:gd name="connsiteX42" fmla="*/ 4589410 w 4589410"/>
              <a:gd name="connsiteY42" fmla="*/ 809897 h 5961014"/>
              <a:gd name="connsiteX43" fmla="*/ 4106084 w 4589410"/>
              <a:gd name="connsiteY43" fmla="*/ 809897 h 5961014"/>
              <a:gd name="connsiteX44" fmla="*/ 1206136 w 4589410"/>
              <a:gd name="connsiteY44" fmla="*/ 0 h 5961014"/>
              <a:gd name="connsiteX45" fmla="*/ 2233747 w 4589410"/>
              <a:gd name="connsiteY45" fmla="*/ 0 h 5961014"/>
              <a:gd name="connsiteX46" fmla="*/ 2233747 w 4589410"/>
              <a:gd name="connsiteY46" fmla="*/ 1184364 h 5961014"/>
              <a:gd name="connsiteX47" fmla="*/ 1206136 w 4589410"/>
              <a:gd name="connsiteY47" fmla="*/ 1184364 h 596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589410" h="5961014">
                <a:moveTo>
                  <a:pt x="2355665" y="5725881"/>
                </a:moveTo>
                <a:lnTo>
                  <a:pt x="3984168" y="5725881"/>
                </a:lnTo>
                <a:lnTo>
                  <a:pt x="3984168" y="5961014"/>
                </a:lnTo>
                <a:lnTo>
                  <a:pt x="2355665" y="5961014"/>
                </a:lnTo>
                <a:close/>
                <a:moveTo>
                  <a:pt x="605244" y="5190304"/>
                </a:moveTo>
                <a:lnTo>
                  <a:pt x="2233747" y="5190304"/>
                </a:lnTo>
                <a:lnTo>
                  <a:pt x="2233747" y="5756361"/>
                </a:lnTo>
                <a:lnTo>
                  <a:pt x="605244" y="5756361"/>
                </a:lnTo>
                <a:close/>
                <a:moveTo>
                  <a:pt x="2355665" y="4214945"/>
                </a:moveTo>
                <a:lnTo>
                  <a:pt x="3984168" y="4214945"/>
                </a:lnTo>
                <a:lnTo>
                  <a:pt x="3984168" y="5608316"/>
                </a:lnTo>
                <a:lnTo>
                  <a:pt x="2355665" y="5608316"/>
                </a:lnTo>
                <a:close/>
                <a:moveTo>
                  <a:pt x="1" y="2233746"/>
                </a:moveTo>
                <a:lnTo>
                  <a:pt x="483327" y="2233746"/>
                </a:lnTo>
                <a:lnTo>
                  <a:pt x="483327" y="5961014"/>
                </a:lnTo>
                <a:lnTo>
                  <a:pt x="1" y="5961014"/>
                </a:lnTo>
                <a:close/>
                <a:moveTo>
                  <a:pt x="4106084" y="1820090"/>
                </a:moveTo>
                <a:lnTo>
                  <a:pt x="4589410" y="1820090"/>
                </a:lnTo>
                <a:lnTo>
                  <a:pt x="4589410" y="5608315"/>
                </a:lnTo>
                <a:lnTo>
                  <a:pt x="4106084" y="5608315"/>
                </a:lnTo>
                <a:close/>
                <a:moveTo>
                  <a:pt x="605244" y="1323701"/>
                </a:moveTo>
                <a:lnTo>
                  <a:pt x="2233747" y="1323701"/>
                </a:lnTo>
                <a:lnTo>
                  <a:pt x="2233747" y="5050968"/>
                </a:lnTo>
                <a:lnTo>
                  <a:pt x="605244" y="5050968"/>
                </a:lnTo>
                <a:close/>
                <a:moveTo>
                  <a:pt x="1" y="1323701"/>
                </a:moveTo>
                <a:lnTo>
                  <a:pt x="483327" y="1323701"/>
                </a:lnTo>
                <a:lnTo>
                  <a:pt x="483327" y="2133597"/>
                </a:lnTo>
                <a:lnTo>
                  <a:pt x="1" y="2133597"/>
                </a:lnTo>
                <a:close/>
                <a:moveTo>
                  <a:pt x="4106084" y="910045"/>
                </a:moveTo>
                <a:lnTo>
                  <a:pt x="4589410" y="910045"/>
                </a:lnTo>
                <a:lnTo>
                  <a:pt x="4589410" y="1719942"/>
                </a:lnTo>
                <a:lnTo>
                  <a:pt x="4106084" y="1719942"/>
                </a:lnTo>
                <a:close/>
                <a:moveTo>
                  <a:pt x="2355665" y="370113"/>
                </a:moveTo>
                <a:lnTo>
                  <a:pt x="3984168" y="370113"/>
                </a:lnTo>
                <a:lnTo>
                  <a:pt x="3984168" y="4097380"/>
                </a:lnTo>
                <a:lnTo>
                  <a:pt x="2355665" y="4097380"/>
                </a:lnTo>
                <a:close/>
                <a:moveTo>
                  <a:pt x="0" y="370113"/>
                </a:moveTo>
                <a:lnTo>
                  <a:pt x="1084218" y="370113"/>
                </a:lnTo>
                <a:lnTo>
                  <a:pt x="1084218" y="1184364"/>
                </a:lnTo>
                <a:lnTo>
                  <a:pt x="0" y="1184364"/>
                </a:lnTo>
                <a:close/>
                <a:moveTo>
                  <a:pt x="4106084" y="0"/>
                </a:moveTo>
                <a:lnTo>
                  <a:pt x="4589410" y="0"/>
                </a:lnTo>
                <a:lnTo>
                  <a:pt x="4589410" y="809897"/>
                </a:lnTo>
                <a:lnTo>
                  <a:pt x="4106084" y="809897"/>
                </a:lnTo>
                <a:close/>
                <a:moveTo>
                  <a:pt x="1206136" y="0"/>
                </a:moveTo>
                <a:lnTo>
                  <a:pt x="2233747" y="0"/>
                </a:lnTo>
                <a:lnTo>
                  <a:pt x="2233747" y="1184364"/>
                </a:lnTo>
                <a:lnTo>
                  <a:pt x="1206136" y="1184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90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BF91886-1BD4-4959-5835-F5EA5423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"/>
            <a:ext cx="12192000" cy="6858000"/>
          </a:xfrm>
          <a:prstGeom prst="rect">
            <a:avLst/>
          </a:prstGeom>
        </p:spPr>
      </p:pic>
      <p:grpSp>
        <p:nvGrpSpPr>
          <p:cNvPr id="16" name="그룹 13">
            <a:extLst>
              <a:ext uri="{FF2B5EF4-FFF2-40B4-BE49-F238E27FC236}">
                <a16:creationId xmlns:a16="http://schemas.microsoft.com/office/drawing/2014/main" id="{8C6CC88E-1E6D-21BE-9EB3-EFCB7EDB33AF}"/>
              </a:ext>
            </a:extLst>
          </p:cNvPr>
          <p:cNvGrpSpPr/>
          <p:nvPr/>
        </p:nvGrpSpPr>
        <p:grpSpPr>
          <a:xfrm>
            <a:off x="-19445" y="943690"/>
            <a:ext cx="4797003" cy="73891"/>
            <a:chOff x="0" y="0"/>
            <a:chExt cx="10600107" cy="3256589"/>
          </a:xfrm>
        </p:grpSpPr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11943402-E764-34FD-1AA9-377842628888}"/>
                </a:ext>
              </a:extLst>
            </p:cNvPr>
            <p:cNvSpPr/>
            <p:nvPr/>
          </p:nvSpPr>
          <p:spPr>
            <a:xfrm>
              <a:off x="1770291" y="8292"/>
              <a:ext cx="1776047" cy="32482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313B4F3D-8E04-0896-F6AC-B5959E2191E2}"/>
                </a:ext>
              </a:extLst>
            </p:cNvPr>
            <p:cNvSpPr/>
            <p:nvPr/>
          </p:nvSpPr>
          <p:spPr>
            <a:xfrm>
              <a:off x="3540582" y="8292"/>
              <a:ext cx="1776047" cy="32482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4587880E-A5CE-5054-E431-24243ACE9185}"/>
                </a:ext>
              </a:extLst>
            </p:cNvPr>
            <p:cNvSpPr/>
            <p:nvPr/>
          </p:nvSpPr>
          <p:spPr>
            <a:xfrm>
              <a:off x="5310873" y="8292"/>
              <a:ext cx="1776047" cy="32482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5CD3A447-0FF1-F603-85B3-E9870A8FE6DB}"/>
                </a:ext>
              </a:extLst>
            </p:cNvPr>
            <p:cNvSpPr/>
            <p:nvPr/>
          </p:nvSpPr>
          <p:spPr>
            <a:xfrm>
              <a:off x="8824060" y="0"/>
              <a:ext cx="1776047" cy="324829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21" name="Rectangle 7">
              <a:extLst>
                <a:ext uri="{FF2B5EF4-FFF2-40B4-BE49-F238E27FC236}">
                  <a16:creationId xmlns:a16="http://schemas.microsoft.com/office/drawing/2014/main" id="{4DF350CB-AD7F-59B4-B2EC-E096F309D88D}"/>
                </a:ext>
              </a:extLst>
            </p:cNvPr>
            <p:cNvSpPr/>
            <p:nvPr/>
          </p:nvSpPr>
          <p:spPr>
            <a:xfrm>
              <a:off x="7067467" y="8292"/>
              <a:ext cx="1776047" cy="324829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DDAC4D4-3CE6-F69C-04A0-95E178C005E8}"/>
                </a:ext>
              </a:extLst>
            </p:cNvPr>
            <p:cNvSpPr/>
            <p:nvPr/>
          </p:nvSpPr>
          <p:spPr>
            <a:xfrm>
              <a:off x="0" y="8292"/>
              <a:ext cx="1776047" cy="32482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81E12CA-A377-C3E3-1019-65082ED813D8}"/>
              </a:ext>
            </a:extLst>
          </p:cNvPr>
          <p:cNvSpPr txBox="1"/>
          <p:nvPr/>
        </p:nvSpPr>
        <p:spPr>
          <a:xfrm>
            <a:off x="194073" y="6322932"/>
            <a:ext cx="655873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altLang="ko-KR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20-22 </a:t>
            </a:r>
            <a:r>
              <a:rPr lang="th-TH" altLang="ko-KR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กุมภาพันธ์ 256</a:t>
            </a:r>
            <a:r>
              <a:rPr lang="en-US" altLang="ko-KR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th-TH" altLang="ko-KR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วังรีรีสอร์ท จ.นครนายก</a:t>
            </a:r>
            <a:endParaRPr lang="ko-KR" altLang="en-US" sz="24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9E1F9C8-1AD1-44B6-B5D7-E9366889C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0" y="27147"/>
            <a:ext cx="479228" cy="8781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EA587F-B34F-4DF2-9D28-293A8789D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14" y="84263"/>
            <a:ext cx="579848" cy="82007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3D23930-4B13-4D63-8CF3-48356A1A32C7}"/>
              </a:ext>
            </a:extLst>
          </p:cNvPr>
          <p:cNvSpPr txBox="1"/>
          <p:nvPr/>
        </p:nvSpPr>
        <p:spPr>
          <a:xfrm>
            <a:off x="-100818" y="1665859"/>
            <a:ext cx="619681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cap="all" dirty="0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การสอบ </a:t>
            </a:r>
            <a:r>
              <a:rPr lang="en-US" sz="4400" b="1" cap="all" dirty="0">
                <a:solidFill>
                  <a:schemeClr val="accent6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QE</a:t>
            </a:r>
            <a:endParaRPr lang="th-TH" sz="4400" cap="all" dirty="0"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400" b="1" i="0" cap="all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ระดับบัณฑิตศึกษา </a:t>
            </a:r>
            <a:endParaRPr lang="th-TH" sz="4400" cap="all" dirty="0"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i="0" cap="all" dirty="0">
                <a:solidFill>
                  <a:srgbClr val="FFFF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สาขาวิชาเทคโนโลยีดิจิทัล </a:t>
            </a:r>
            <a:endParaRPr lang="th-TH" sz="3200" cap="all" dirty="0">
              <a:solidFill>
                <a:srgbClr val="FFFFFF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i="0" cap="all" dirty="0">
                <a:solidFill>
                  <a:srgbClr val="FFFF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คณะวิทยา</a:t>
            </a:r>
            <a:r>
              <a:rPr lang="th-TH" sz="3200" b="1" i="0" cap="all" dirty="0" err="1">
                <a:solidFill>
                  <a:srgbClr val="FFFF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ศา</a:t>
            </a:r>
            <a:r>
              <a:rPr lang="th-TH" sz="3200" b="1" i="0" cap="all" dirty="0">
                <a:solidFill>
                  <a:srgbClr val="FFFF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สต</a:t>
            </a:r>
            <a:r>
              <a:rPr lang="th-TH" sz="3200" b="1" i="0" cap="all" dirty="0" err="1">
                <a:solidFill>
                  <a:srgbClr val="FFFF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รแ</a:t>
            </a:r>
            <a:r>
              <a:rPr lang="th-TH" sz="3200" b="1" i="0" cap="all" dirty="0">
                <a:solidFill>
                  <a:srgbClr val="FFFF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ละเทคโนโลยี </a:t>
            </a:r>
            <a:endParaRPr lang="th-TH" sz="3200" cap="all" dirty="0">
              <a:solidFill>
                <a:srgbClr val="FFFFFF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i="0" cap="all" dirty="0">
                <a:solidFill>
                  <a:srgbClr val="FFFF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มหาวิทยาลัยเทคโนโลยีราชมงคลสุวรรณภูมิ</a:t>
            </a:r>
            <a:endParaRPr lang="th-TH" sz="3600" cap="all" dirty="0">
              <a:solidFill>
                <a:srgbClr val="FFFFFF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E1839E1-C73F-485A-B974-B0C064E3C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68" y="43534"/>
            <a:ext cx="1081317" cy="8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47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3103A-171F-066F-D065-5598D82C4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259A428F-6C2B-E210-9145-AC9A224C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908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38A1D58-84AA-756E-7905-E6D4B63199E0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2. วัตถุประสงค์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42007C-DFDB-38F5-DD58-D05F32272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E89261-A243-1688-16F6-A220F24B5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2B254C-8961-FDF8-BB21-E805198EA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C16A3B-07E0-F193-550A-38AD887CFD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635" y="1658699"/>
            <a:ext cx="8833592" cy="4655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38000" endPos="6500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0FA339-850E-11FE-1D19-EC879C46D6DE}"/>
              </a:ext>
            </a:extLst>
          </p:cNvPr>
          <p:cNvSpPr txBox="1"/>
          <p:nvPr/>
        </p:nvSpPr>
        <p:spPr>
          <a:xfrm>
            <a:off x="838200" y="6898908"/>
            <a:ext cx="10712003" cy="336406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indent="228600" algn="thaiDi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2.1 </a:t>
            </a:r>
            <a:r>
              <a:rPr lang="th-TH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เพื่อพัฒนา ออกแบบ </a:t>
            </a:r>
            <a:r>
              <a:rPr lang="en-US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Network Simulation</a:t>
            </a: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2.2 </a:t>
            </a:r>
            <a:r>
              <a:rPr lang="th-TH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เพื่อศึกษาวิเคราะห์แขนงของ</a:t>
            </a:r>
            <a:r>
              <a:rPr lang="en-US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 AI </a:t>
            </a:r>
            <a:r>
              <a:rPr lang="th-TH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ที่เหมาะสม</a:t>
            </a:r>
            <a:endParaRPr lang="en-US" sz="3600" b="1" dirty="0">
              <a:solidFill>
                <a:srgbClr val="0070C0"/>
              </a:solidFill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th-TH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ในกลยุทธ์การกู้คืนสถานีฐาน (</a:t>
            </a:r>
            <a:r>
              <a:rPr lang="en-US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BTS Recovery Strategy)</a:t>
            </a: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2.3</a:t>
            </a:r>
            <a:r>
              <a:rPr lang="th-TH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เพื่อประเมินความเหมาะสมของโมดูล</a:t>
            </a:r>
            <a:r>
              <a:rPr lang="en-US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 BTS-Recovery </a:t>
            </a:r>
            <a:r>
              <a:rPr lang="th-TH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ที่ใช้ </a:t>
            </a:r>
            <a:r>
              <a:rPr lang="en-US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AI</a:t>
            </a:r>
            <a:r>
              <a:rPr lang="th-TH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จากผู้เชี่ยวชาญ</a:t>
            </a:r>
            <a:r>
              <a:rPr lang="en-US" sz="3600" b="1" dirty="0">
                <a:solidFill>
                  <a:srgbClr val="0070C0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 (Expert Validation)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726AD-C42D-D9E5-79CF-21E8EFFCA7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1602" y="1606482"/>
            <a:ext cx="3381529" cy="47602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DFA1C-AB1C-F7A1-98F6-99FD8A2DD86C}"/>
              </a:ext>
            </a:extLst>
          </p:cNvPr>
          <p:cNvSpPr txBox="1"/>
          <p:nvPr/>
        </p:nvSpPr>
        <p:spPr>
          <a:xfrm>
            <a:off x="9492419" y="2210023"/>
            <a:ext cx="19890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Develop / Design</a:t>
            </a:r>
          </a:p>
          <a:p>
            <a:r>
              <a:rPr lang="en-US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Network Simulation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F0973C-750D-3DC8-63D3-62ACE5E395D2}"/>
              </a:ext>
            </a:extLst>
          </p:cNvPr>
          <p:cNvSpPr txBox="1"/>
          <p:nvPr/>
        </p:nvSpPr>
        <p:spPr>
          <a:xfrm>
            <a:off x="9492419" y="3464791"/>
            <a:ext cx="19890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AI Research of BTS Recover strategy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9862D8-C71D-7D0C-A0A8-267C18C3D952}"/>
              </a:ext>
            </a:extLst>
          </p:cNvPr>
          <p:cNvSpPr txBox="1"/>
          <p:nvPr/>
        </p:nvSpPr>
        <p:spPr>
          <a:xfrm>
            <a:off x="9561107" y="5020685"/>
            <a:ext cx="1989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</a:t>
            </a:r>
            <a:r>
              <a:rPr lang="en-US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xpert validation</a:t>
            </a:r>
          </a:p>
        </p:txBody>
      </p:sp>
    </p:spTree>
    <p:extLst>
      <p:ext uri="{BB962C8B-B14F-4D97-AF65-F5344CB8AC3E}">
        <p14:creationId xmlns:p14="http://schemas.microsoft.com/office/powerpoint/2010/main" val="38338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090" y="9171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3D18-BECD-6497-5EF6-14C940499EE1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3. ขอบเขตของการวิจัย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37D207-06A1-4263-A13D-B77A2C998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1C077-28FC-41D7-9D6F-7B91B9D09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648C73-BE71-4046-9BB5-414A47261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C16250-E0FF-7B9F-0545-B969FDB47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79" y="1449275"/>
            <a:ext cx="11026262" cy="520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57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" y="9171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3D18-BECD-6497-5EF6-14C940499EE1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3. ขอบเขตของการวิจัย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37D207-06A1-4263-A13D-B77A2C998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1C077-28FC-41D7-9D6F-7B91B9D09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648C73-BE71-4046-9BB5-414A47261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D00447-5324-CCAD-5C74-89AE25D3B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9" y="1687244"/>
            <a:ext cx="11482859" cy="483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16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8479" y="1767857"/>
            <a:ext cx="2437200" cy="2340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3D18-BECD-6497-5EF6-14C940499EE1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4. ประโยชน์ที่คาดว่าจะได้รับ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64B447-386B-49D6-B898-38617F5C3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0A210B-D013-421D-BC9C-285AEC894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52767D-2A09-43FE-9893-715E7D356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C033F2-53E1-CF8F-F97D-BF6620AB7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686" y="1833454"/>
            <a:ext cx="2218784" cy="25940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CB195F-11BB-2F72-1E83-DC8A066A2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7299" y="1833454"/>
            <a:ext cx="2218784" cy="25940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0C498D-CF1F-417B-574B-0CA2A7ECF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263" y="1871116"/>
            <a:ext cx="2186570" cy="25563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FC8EC4-D6D9-4DDD-3F27-E6B55F3905A8}"/>
              </a:ext>
            </a:extLst>
          </p:cNvPr>
          <p:cNvSpPr txBox="1"/>
          <p:nvPr/>
        </p:nvSpPr>
        <p:spPr>
          <a:xfrm>
            <a:off x="2732143" y="2747653"/>
            <a:ext cx="1989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Deep Research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ข้อมูลเชิงลึก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7023EB-D3D2-8963-BDF3-235FEC6582A6}"/>
              </a:ext>
            </a:extLst>
          </p:cNvPr>
          <p:cNvSpPr txBox="1"/>
          <p:nvPr/>
        </p:nvSpPr>
        <p:spPr>
          <a:xfrm>
            <a:off x="5287187" y="2747653"/>
            <a:ext cx="1989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Expert Feedback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ความเห็นผู้เชียวชาญ</a:t>
            </a:r>
            <a:endParaRPr lang="en-US" sz="2000" b="1" dirty="0">
              <a:solidFill>
                <a:schemeClr val="bg1"/>
              </a:solidFill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49764-C0F7-EF73-FC74-72AD6A2B0BBC}"/>
              </a:ext>
            </a:extLst>
          </p:cNvPr>
          <p:cNvSpPr txBox="1"/>
          <p:nvPr/>
        </p:nvSpPr>
        <p:spPr>
          <a:xfrm>
            <a:off x="7668969" y="2764574"/>
            <a:ext cx="19890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Simulation Complexity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ลดความซับซ้อนระบบ</a:t>
            </a:r>
            <a:endParaRPr lang="en-US" sz="2000" b="1" dirty="0">
              <a:solidFill>
                <a:schemeClr val="bg1"/>
              </a:solidFill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1617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C8AC8-37ED-4560-D115-1F9C155027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31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3D18-BECD-6497-5EF6-14C940499EE1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5.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กรอบแนวคิดการวิจัย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CA60EE-A7E8-4F7C-A7EA-67A7EACEB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A69401-D3FC-405F-B295-2FD332DF0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8921CA-F589-4836-BD02-72F581ACB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84881A-97CF-424C-FA40-C2AD62114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0603" y="1910290"/>
            <a:ext cx="3107356" cy="36328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4F4D89-1EB8-DA2E-4DE8-5EA619BF5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660" y="1910290"/>
            <a:ext cx="3107356" cy="36328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4814EC1-EE5F-B947-5DAA-2C1784EAD437}"/>
              </a:ext>
            </a:extLst>
          </p:cNvPr>
          <p:cNvSpPr txBox="1"/>
          <p:nvPr/>
        </p:nvSpPr>
        <p:spPr>
          <a:xfrm>
            <a:off x="2711669" y="2880608"/>
            <a:ext cx="243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แขนงของ </a:t>
            </a:r>
            <a:r>
              <a:rPr lang="en-US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AI </a:t>
            </a:r>
            <a:r>
              <a:rPr lang="th-TH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ที่ประยุค</a:t>
            </a:r>
            <a:r>
              <a:rPr lang="th-TH" sz="2400" b="1" dirty="0" err="1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ก์</a:t>
            </a:r>
            <a:r>
              <a:rPr lang="th-TH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ใช้ใน </a:t>
            </a:r>
            <a:r>
              <a:rPr lang="en-US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Module BTS-Recovery</a:t>
            </a:r>
            <a:endParaRPr lang="en-US" sz="2000" b="1" dirty="0">
              <a:solidFill>
                <a:schemeClr val="bg1"/>
              </a:solidFill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D880ED-DAF2-39E4-70B9-1C0B8FF8004F}"/>
              </a:ext>
            </a:extLst>
          </p:cNvPr>
          <p:cNvSpPr txBox="1"/>
          <p:nvPr/>
        </p:nvSpPr>
        <p:spPr>
          <a:xfrm>
            <a:off x="3386927" y="1689084"/>
            <a:ext cx="1074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ตัวแปรต้น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43769F-084F-CC1B-AF12-BA9B10C9DE9B}"/>
              </a:ext>
            </a:extLst>
          </p:cNvPr>
          <p:cNvSpPr txBox="1"/>
          <p:nvPr/>
        </p:nvSpPr>
        <p:spPr>
          <a:xfrm>
            <a:off x="6257340" y="3110611"/>
            <a:ext cx="249784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Expert Feedback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ความเห็นผู้เชียวชาญ</a:t>
            </a:r>
            <a:endParaRPr lang="en-US" sz="2400" b="1" dirty="0">
              <a:solidFill>
                <a:schemeClr val="bg1"/>
              </a:solidFill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5616ED-8FD8-D89D-6798-8A7BCC02D27B}"/>
              </a:ext>
            </a:extLst>
          </p:cNvPr>
          <p:cNvSpPr txBox="1"/>
          <p:nvPr/>
        </p:nvSpPr>
        <p:spPr>
          <a:xfrm>
            <a:off x="6968908" y="1712884"/>
            <a:ext cx="1266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ตัวแปรตาม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862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55" y="0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3D18-BECD-6497-5EF6-14C940499EE1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6.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วิธีดำเนินการวิจัย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8B318B-C870-4290-A5FF-2EC5442CA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AE0958-61CC-4E09-BFB8-C8D776742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5ECAC5-E8A7-4D34-905B-4EDEC45E1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9928B0-4875-08CD-3B83-40063D660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90" y="1446976"/>
            <a:ext cx="9681754" cy="5372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70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C8AC8-37ED-4560-D115-1F9C155027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" y="12915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3D18-BECD-6497-5EF6-14C940499EE1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7.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ผลการวิจัย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5AFDB6-D5BE-4B7C-A540-8BE103E97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0F0F4F-E703-4B73-BA0F-D30F2EE26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FD87A8-5562-4CFE-9243-7C7BA83DD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CF8B46-2438-8ECE-16ED-AB0A4753F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3153" y="1768456"/>
            <a:ext cx="4126871" cy="48247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7C6E54-E103-BA7C-3219-76E177DC2AA0}"/>
              </a:ext>
            </a:extLst>
          </p:cNvPr>
          <p:cNvSpPr txBox="1"/>
          <p:nvPr/>
        </p:nvSpPr>
        <p:spPr>
          <a:xfrm>
            <a:off x="2654972" y="2118675"/>
            <a:ext cx="19890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Expert Feedback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ความเห็นผู้เชียวชาญ</a:t>
            </a:r>
            <a:endParaRPr lang="en-US" sz="2000" b="1" dirty="0">
              <a:solidFill>
                <a:schemeClr val="bg1"/>
              </a:solidFill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5DC9BD-0BF8-C903-FD1A-F38D17AF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768456"/>
            <a:ext cx="4126870" cy="48247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1F3FE1F-CCC2-4D10-3B6B-F0AF91978B67}"/>
              </a:ext>
            </a:extLst>
          </p:cNvPr>
          <p:cNvSpPr txBox="1"/>
          <p:nvPr/>
        </p:nvSpPr>
        <p:spPr>
          <a:xfrm>
            <a:off x="7156132" y="2118675"/>
            <a:ext cx="19890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AI Technic benchmark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35795A-34A0-5298-8A65-C3CF97845D76}"/>
              </a:ext>
            </a:extLst>
          </p:cNvPr>
          <p:cNvSpPr txBox="1"/>
          <p:nvPr/>
        </p:nvSpPr>
        <p:spPr>
          <a:xfrm>
            <a:off x="1713220" y="3413210"/>
            <a:ext cx="3425846" cy="2273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thaiDist">
              <a:lnSpc>
                <a:spcPct val="107000"/>
              </a:lnSpc>
              <a:spcAft>
                <a:spcPts val="800"/>
              </a:spcAft>
            </a:pPr>
            <a:r>
              <a:rPr lang="th-TH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1. เทคโนโลยีการจำลองเครือข่าย (เช่น </a:t>
            </a:r>
            <a:r>
              <a:rPr lang="en-US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Discrete Event Simulation, Digital Twin, NS-</a:t>
            </a:r>
            <a:r>
              <a:rPr lang="th-TH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3)</a:t>
            </a:r>
            <a:endParaRPr lang="en-US" sz="2000" b="1" dirty="0">
              <a:solidFill>
                <a:schemeClr val="bg1"/>
              </a:solidFill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  <a:p>
            <a:pPr marL="457200" algn="thaiDist">
              <a:lnSpc>
                <a:spcPct val="107000"/>
              </a:lnSpc>
              <a:spcAft>
                <a:spcPts val="800"/>
              </a:spcAft>
            </a:pPr>
            <a:r>
              <a:rPr lang="th-TH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2. แบบจำลองความทนทานของเครือข่าย (</a:t>
            </a:r>
            <a:r>
              <a:rPr lang="en-US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Resilience Modeling)</a:t>
            </a:r>
          </a:p>
          <a:p>
            <a:pPr marL="457200" algn="thaiDist">
              <a:lnSpc>
                <a:spcPct val="107000"/>
              </a:lnSpc>
              <a:spcAft>
                <a:spcPts val="800"/>
              </a:spcAft>
            </a:pPr>
            <a:r>
              <a:rPr lang="th-TH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3. เทคโนโลยี </a:t>
            </a:r>
            <a:r>
              <a:rPr lang="en-US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AI </a:t>
            </a:r>
            <a:r>
              <a:rPr lang="th-TH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สำหรับการตัดสินใจ</a:t>
            </a:r>
            <a:endParaRPr lang="en-US" sz="2000" b="1" dirty="0">
              <a:solidFill>
                <a:schemeClr val="bg1"/>
              </a:solidFill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20D355-DC54-CFC5-41B7-5B2E14F90EEB}"/>
              </a:ext>
            </a:extLst>
          </p:cNvPr>
          <p:cNvSpPr txBox="1"/>
          <p:nvPr/>
        </p:nvSpPr>
        <p:spPr>
          <a:xfrm>
            <a:off x="6482546" y="3402847"/>
            <a:ext cx="3425846" cy="85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thaiDi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Scenario-based comparison</a:t>
            </a:r>
            <a:endParaRPr lang="th-TH" sz="2000" b="1" dirty="0">
              <a:solidFill>
                <a:schemeClr val="bg1"/>
              </a:solidFill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  <a:p>
            <a:pPr marL="457200" algn="thaiDi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Statistical comparison</a:t>
            </a:r>
            <a:r>
              <a:rPr lang="th-TH" sz="2000" b="1" dirty="0">
                <a:solidFill>
                  <a:schemeClr val="bg1"/>
                </a:solidFill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3</a:t>
            </a:r>
            <a:endParaRPr lang="en-US" sz="2000" b="1" dirty="0">
              <a:solidFill>
                <a:schemeClr val="bg1"/>
              </a:solidFill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449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C8AC8-37ED-4560-D115-1F9C155027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31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3D18-BECD-6497-5EF6-14C940499EE1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9.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เอกสารอ้างอิง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B84C96-5FE4-4DC3-86B3-925898FC8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5E4B5-2824-4D3F-ABAE-E1F3EDE98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417E1B-D2D0-492A-B0F4-97B4847A2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FF053C-10BA-E2BE-B91D-7FC914C834EE}"/>
              </a:ext>
            </a:extLst>
          </p:cNvPr>
          <p:cNvSpPr txBox="1"/>
          <p:nvPr/>
        </p:nvSpPr>
        <p:spPr>
          <a:xfrm>
            <a:off x="323529" y="1394094"/>
            <a:ext cx="11513221" cy="5461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เอกสารอ้างอิง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[1]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Sterbenz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J. P. G., Hutchison, D.,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Çetinkaya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E. K., Jabbar, A., Rohrer, J. P.,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Schöller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M., &amp; Smith, P.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2010).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Resilience and survivability in communication networks: Strategies, principles, and survey of disciplines. Computer Networks,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54(8)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1245–1265.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[2]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Neumayer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S.,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Zussman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G., &amp; Modiano, E.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2012).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Quality of resilience as a network reliability characterization tool. IEEE Communications Magazine,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50(4)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130–137.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[3]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Ouyang, M.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2014).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Review on modeling and simulation of interdependent critical infrastructure systems. Reliability Engineering &amp; System Safety,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121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43–60.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[4]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Buldyrev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S. V.,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Parshani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R., Paul, G., Stanley, H. E., &amp;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Havlin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S.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2010).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Catastrophic cascade of failures in interdependent networks. Nature,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464(7291)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1025–1028.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[5]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Iyer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S.,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Killingback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T., Sundaram, B., &amp; Wang, Z.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2003).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Attack robustness and centrality of complex networks.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PLoS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ONE,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8(4)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e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59613.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[6]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Johansson, J., &amp; Hassel, H.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2010).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An approach for modelling interdependent infrastructures in the context of vulnerability analysis. Reliability Engineering &amp; System Safety,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95(12)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1335–1344.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[7]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Cavdar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C., &amp;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Alagoz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F.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2014).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Risk-based planning and deployment of heterogeneous wireless networks. Computer Networks,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72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215–229.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[8]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Di Puglia Pugliese, L., Castellano, C., &amp; Pastor-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Satorras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R.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2016).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Traffic-driven epidemic spreading in finite-size scale-free networks. Physical Review E,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93(6)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062316.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[9]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Medhi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D., &amp; Ramasamy, K.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2017).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Network routing: Algorithms, protocols, and architectures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nd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ed.). Morgan Kaufmann.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96433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2D97D-F5C0-D387-5AD4-6B70367E8D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C8AC8-37ED-4560-D115-1F9C155027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D822FE-1C88-EF2B-7AEE-7A17957944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480353-8C64-64CB-E6C7-CF48B2D4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5577-46B5-E154-17C4-7196531EF6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12400C-5D24-34F2-3E25-E5EBB0BACE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60B6ED-2D36-771A-9CC6-74DBE2DDD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31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3D18-BECD-6497-5EF6-14C940499EE1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9.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เอกสารอ้างอิง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B84C96-5FE4-4DC3-86B3-925898FC8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5E4B5-2824-4D3F-ABAE-E1F3EDE98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417E1B-D2D0-492A-B0F4-97B4847A2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FF053C-10BA-E2BE-B91D-7FC914C834EE}"/>
              </a:ext>
            </a:extLst>
          </p:cNvPr>
          <p:cNvSpPr txBox="1"/>
          <p:nvPr/>
        </p:nvSpPr>
        <p:spPr>
          <a:xfrm>
            <a:off x="323529" y="1394094"/>
            <a:ext cx="11513221" cy="6846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เอกสารอ้างอิง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[10]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Alderson, D. L., Brown, G. G., Carlyle, W. M., &amp; Wood, R. K.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2011).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Assessing and improving operational resilience of critical infrastructures and other systems. European Journal of Operational Research,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208(1)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1–11.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[11]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Zhang, Y., Wang, L., &amp; Sun, W.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2019).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Adaptive network reconfiguration for resilient communication systems. IEEE Access,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7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123456–123468.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[12]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Shaikh, F. K., &amp;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Zeadally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S.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2016).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Energy harvesting in wireless sensor networks: A comprehensive review. Renewable and Sustainable Energy Reviews,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55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1041–1054.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[13]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Waharte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S., &amp;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Trigoni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N.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2010).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Supporting search and rescue operations with UAVs. International Conference on Emerging Security Technologies,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142–147.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[14]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Erdelj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M., &amp;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Natalizio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E.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2016).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UAV-assisted disaster management: Applications and open issues. IEEE International Conference on Computing, Networking and Communications,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1–5.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[15]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Lee, K., Lee, S., Yi, Y., Rhee, I., &amp; Chong, S.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2010).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Mobile data offloading: How much can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WiFi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deliver? IEEE/ACM Transactions on Networking,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21(2)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536–550.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[16]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Tabbane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S.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2015).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Disaster recovery planning in mobile communication networks. International Journal of Critical Infrastructure Protection,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9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30–41.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[17]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Sutton, R. S., &amp;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Barto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A. G.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2018).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Reinforcement learning: An introduction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nd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ed.). MIT Press.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[18]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Mao, H., Netravali, R., &amp; Alizadeh, M.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2017).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Neural adaptive video streaming with reinforcement learning. ACM SIGCOMM Computer Communication Review,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47(4)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197–210.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[19]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Xu, Y., Liu, F.,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Jin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H., &amp;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Vasilakos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A. V.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2018).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Resource allocation for disaster recovery in wireless networks: A reinforcement learning approach. IEEE Transactions on Network and Service Management,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15(3)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1234–1247.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[20]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Bruneau, M., Chang, S. E.,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Eguchi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R. T., Lee, G. C., O’Rourke, T. D.,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Reinhorn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A. M.,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Shinozuka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M., Tierney, K., Wallace, W. A., &amp; von </a:t>
            </a:r>
            <a:r>
              <a:rPr lang="en-US" sz="18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Winterfeldt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D. (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2003).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A framework to quantitatively assess and enhance the seismic resilience of communities. Earthquake Spectra,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19(4)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733–752.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thaiDist">
              <a:lnSpc>
                <a:spcPct val="107000"/>
              </a:lnSpc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92079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E2485E-B9F2-943A-852A-6067154FB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05582D-2974-83B4-9F30-1CF894BBEF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B515F74-B590-4C44-CB9F-EA69D7B329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2E450A5-5419-4431-668E-98DF5E053A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DB1EE85-EF23-F9FA-654D-21E647A775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9D3D17-5C2A-8FBE-DDA6-F9CCE1724B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14244C-E25B-CD1A-82E0-510EB438E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71812D-93AB-2154-C422-1C98E35C2D88}"/>
              </a:ext>
            </a:extLst>
          </p:cNvPr>
          <p:cNvSpPr txBox="1"/>
          <p:nvPr/>
        </p:nvSpPr>
        <p:spPr>
          <a:xfrm>
            <a:off x="618310" y="2094782"/>
            <a:ext cx="6879770" cy="236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45720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800" dirty="0">
                <a:solidFill>
                  <a:schemeClr val="bg1"/>
                </a:solidFill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Thank  you</a:t>
            </a:r>
            <a:endParaRPr lang="en-US" sz="13800" dirty="0">
              <a:solidFill>
                <a:schemeClr val="bg1"/>
              </a:solidFill>
              <a:effectLst/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C146DF-A199-43F2-B57D-03FE91C23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67751"/>
            <a:ext cx="331883" cy="608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F86CE0-C6C1-4224-95DA-79D587DF0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79511"/>
            <a:ext cx="432756" cy="6120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2BC010-2945-405F-BB31-97568FEE0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111248"/>
            <a:ext cx="730100" cy="55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8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6B4B7A-9BF7-AA13-9E2B-260B7BFD56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04DECBC-D850-141B-DEF9-6B95EEAA4E8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" b="1987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53977C-FDC5-721B-AFFC-A101D471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39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5019CC-638B-546A-5181-1258811F41C1}"/>
              </a:ext>
            </a:extLst>
          </p:cNvPr>
          <p:cNvSpPr txBox="1"/>
          <p:nvPr/>
        </p:nvSpPr>
        <p:spPr>
          <a:xfrm>
            <a:off x="448876" y="1058136"/>
            <a:ext cx="74769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การพัฒนาแบบจำลองเพื่อวิเคราะห์ผลกระทบจากภัยพิบัติและการกู้คืนสถานีฐานในเครือข่ายโทรคมนาคม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3C390A1-9BC7-E35B-4256-8BB755682DCE}"/>
              </a:ext>
            </a:extLst>
          </p:cNvPr>
          <p:cNvSpPr txBox="1">
            <a:spLocks/>
          </p:cNvSpPr>
          <p:nvPr/>
        </p:nvSpPr>
        <p:spPr>
          <a:xfrm>
            <a:off x="1528964" y="3744482"/>
            <a:ext cx="5041523" cy="36161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dirty="0">
                <a:solidFill>
                  <a:srgbClr val="0070C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ชานนท</a:t>
            </a:r>
            <a:r>
              <a:rPr lang="th-TH" altLang="ko-KR" sz="2800" dirty="0" err="1">
                <a:solidFill>
                  <a:srgbClr val="0070C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ร์</a:t>
            </a:r>
            <a:r>
              <a:rPr lang="th-TH" altLang="ko-KR" sz="2800" dirty="0">
                <a:solidFill>
                  <a:srgbClr val="0070C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 คงศรี</a:t>
            </a:r>
            <a:endParaRPr lang="en-US" altLang="ko-KR" sz="2800" dirty="0">
              <a:solidFill>
                <a:srgbClr val="0070C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5084705-A7EC-EDD5-1FB6-EB574762C169}"/>
              </a:ext>
            </a:extLst>
          </p:cNvPr>
          <p:cNvSpPr txBox="1">
            <a:spLocks/>
          </p:cNvSpPr>
          <p:nvPr/>
        </p:nvSpPr>
        <p:spPr>
          <a:xfrm>
            <a:off x="1623612" y="4144151"/>
            <a:ext cx="4946875" cy="7829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8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นักศึกษาระดับปริญญาเอก</a:t>
            </a:r>
            <a:endParaRPr lang="en-US" altLang="ko-KR" sz="28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31AEF2-B0F2-637F-FC27-E4FD9BC15620}"/>
              </a:ext>
            </a:extLst>
          </p:cNvPr>
          <p:cNvSpPr txBox="1"/>
          <p:nvPr/>
        </p:nvSpPr>
        <p:spPr>
          <a:xfrm>
            <a:off x="843405" y="5046314"/>
            <a:ext cx="7206201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2300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ระดับบัณฑิตศึกษา สาขาวิชาเทคโนโลยีดิจิทัล คณะวิทยาศาสตร์และเทคโนโลยี </a:t>
            </a:r>
          </a:p>
          <a:p>
            <a:pPr algn="ctr"/>
            <a:r>
              <a:rPr lang="th-TH" altLang="ko-KR" sz="2300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มหาวิทยาลัยเทคโนโลยีราชมงคลสุวรรณภูมิ</a:t>
            </a:r>
            <a:endParaRPr lang="ko-KR" altLang="en-US" sz="2300" dirty="0">
              <a:solidFill>
                <a:schemeClr val="tx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7" name="그룹 13">
            <a:extLst>
              <a:ext uri="{FF2B5EF4-FFF2-40B4-BE49-F238E27FC236}">
                <a16:creationId xmlns:a16="http://schemas.microsoft.com/office/drawing/2014/main" id="{59D705B9-FF8D-A1B5-0B92-C9BAEC27B0D0}"/>
              </a:ext>
            </a:extLst>
          </p:cNvPr>
          <p:cNvGrpSpPr/>
          <p:nvPr/>
        </p:nvGrpSpPr>
        <p:grpSpPr>
          <a:xfrm>
            <a:off x="2038213" y="6167061"/>
            <a:ext cx="4797003" cy="73891"/>
            <a:chOff x="0" y="0"/>
            <a:chExt cx="10600107" cy="3256589"/>
          </a:xfrm>
        </p:grpSpPr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52EFAFD2-C268-972A-C771-7DA0C45E96FD}"/>
                </a:ext>
              </a:extLst>
            </p:cNvPr>
            <p:cNvSpPr/>
            <p:nvPr/>
          </p:nvSpPr>
          <p:spPr>
            <a:xfrm>
              <a:off x="1770291" y="8292"/>
              <a:ext cx="1776047" cy="32482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66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FF6B9623-689D-1253-2267-D03BC911BABF}"/>
                </a:ext>
              </a:extLst>
            </p:cNvPr>
            <p:cNvSpPr/>
            <p:nvPr/>
          </p:nvSpPr>
          <p:spPr>
            <a:xfrm>
              <a:off x="3540582" y="8292"/>
              <a:ext cx="1776047" cy="324829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0E94A182-B1F9-10E2-3B57-61015E90B55F}"/>
                </a:ext>
              </a:extLst>
            </p:cNvPr>
            <p:cNvSpPr/>
            <p:nvPr/>
          </p:nvSpPr>
          <p:spPr>
            <a:xfrm>
              <a:off x="5310873" y="8292"/>
              <a:ext cx="1776047" cy="32482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Rectangle 6">
              <a:extLst>
                <a:ext uri="{FF2B5EF4-FFF2-40B4-BE49-F238E27FC236}">
                  <a16:creationId xmlns:a16="http://schemas.microsoft.com/office/drawing/2014/main" id="{6E065F37-3379-0EDF-9B7C-EFF9F90B4997}"/>
                </a:ext>
              </a:extLst>
            </p:cNvPr>
            <p:cNvSpPr/>
            <p:nvPr/>
          </p:nvSpPr>
          <p:spPr>
            <a:xfrm>
              <a:off x="8824060" y="0"/>
              <a:ext cx="1776047" cy="324829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Rectangle 7">
              <a:extLst>
                <a:ext uri="{FF2B5EF4-FFF2-40B4-BE49-F238E27FC236}">
                  <a16:creationId xmlns:a16="http://schemas.microsoft.com/office/drawing/2014/main" id="{A0F5402A-9B84-005C-877B-85EF87AF8E9C}"/>
                </a:ext>
              </a:extLst>
            </p:cNvPr>
            <p:cNvSpPr/>
            <p:nvPr/>
          </p:nvSpPr>
          <p:spPr>
            <a:xfrm>
              <a:off x="7067467" y="8292"/>
              <a:ext cx="1776047" cy="324829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D21C32B4-683A-E5CC-7B44-2B0BF2B1D4FE}"/>
                </a:ext>
              </a:extLst>
            </p:cNvPr>
            <p:cNvSpPr/>
            <p:nvPr/>
          </p:nvSpPr>
          <p:spPr>
            <a:xfrm>
              <a:off x="0" y="8292"/>
              <a:ext cx="1776047" cy="32482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B678686-FE28-4B2A-B8D1-DD1AC03A3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4" y="1295"/>
            <a:ext cx="272065" cy="4985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5F8B8B0-07F3-41BD-B360-504EF8F3A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54" y="13751"/>
            <a:ext cx="354757" cy="5017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723D1DD-3822-4DE8-B40B-D3422EF22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1" y="34639"/>
            <a:ext cx="598509" cy="452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F42B1-C227-A7A6-3BDC-A3F3CF914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28" y="815499"/>
            <a:ext cx="4152730" cy="41759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6169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683103A-171F-066F-D065-5598D82C4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259A428F-6C2B-E210-9145-AC9A224C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1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38A1D58-84AA-756E-7905-E6D4B63199E0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2. วัตถุประสงค์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42007C-DFDB-38F5-DD58-D05F32272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E89261-A243-1688-16F6-A220F24B5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2B254C-8961-FDF8-BB21-E805198EA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C16A3B-07E0-F193-550A-38AD887CFD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1102188" y="1347400"/>
            <a:ext cx="9970113" cy="5254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38000" endPos="6500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6EBA6-048A-44BD-0C0D-D64FD32F8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67" y="6001369"/>
            <a:ext cx="11773264" cy="8191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6FDBA2-79BE-03F2-0811-1FF1A09A3F61}"/>
              </a:ext>
            </a:extLst>
          </p:cNvPr>
          <p:cNvSpPr txBox="1"/>
          <p:nvPr/>
        </p:nvSpPr>
        <p:spPr>
          <a:xfrm>
            <a:off x="584677" y="6013604"/>
            <a:ext cx="11187210" cy="85356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2000" b="1" dirty="0">
                <a:solidFill>
                  <a:schemeClr val="bg1"/>
                </a:solidFill>
                <a:effectLst/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การพัฒนาแบบจำลองเพื่อวิเคราะห์ผลกระทบจากภัยพิบัติและการกู้คืนสถานีฐานในเครือข่ายโทรคมนาคม</a:t>
            </a:r>
            <a:endParaRPr lang="en-US" sz="1400" dirty="0">
              <a:solidFill>
                <a:schemeClr val="bg1"/>
              </a:solidFill>
              <a:effectLst/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ordiaUPC" panose="020B0304020202020204" pitchFamily="34" charset="-34"/>
                <a:ea typeface="Calibri" panose="020F0502020204030204" pitchFamily="34" charset="0"/>
                <a:cs typeface="CordiaUPC" panose="020B0304020202020204" pitchFamily="34" charset="-34"/>
              </a:rPr>
              <a:t>A Simulation-Based Approach for Modeling Disaster Impact and BTS Recovery in Telecommunication Networks</a:t>
            </a:r>
            <a:endParaRPr lang="en-US" sz="1400" b="1" dirty="0">
              <a:solidFill>
                <a:schemeClr val="bg1"/>
              </a:solidFill>
              <a:effectLst/>
              <a:latin typeface="CordiaUPC" panose="020B0304020202020204" pitchFamily="34" charset="-34"/>
              <a:ea typeface="Calibri" panose="020F0502020204030204" pitchFamily="34" charset="0"/>
              <a:cs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057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683103A-171F-066F-D065-5598D82C4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259A428F-6C2B-E210-9145-AC9A224C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1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38A1D58-84AA-756E-7905-E6D4B63199E0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2. วัตถุประสงค์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42007C-DFDB-38F5-DD58-D05F32272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E89261-A243-1688-16F6-A220F24B5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2B254C-8961-FDF8-BB21-E805198EA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6FFA96-3675-0358-F99C-987FBE303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987" y="1357790"/>
            <a:ext cx="8308697" cy="5373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3429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30FA1BB-2BBB-BC11-4CF2-FFEC8C232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D8A3D18-BECD-6497-5EF6-14C940499EE1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1. บทนำ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Isosceles Triangle 20">
            <a:extLst>
              <a:ext uri="{FF2B5EF4-FFF2-40B4-BE49-F238E27FC236}">
                <a16:creationId xmlns:a16="http://schemas.microsoft.com/office/drawing/2014/main" id="{8C199183-BBA8-3D07-3209-0217D03CD50A}"/>
              </a:ext>
            </a:extLst>
          </p:cNvPr>
          <p:cNvSpPr>
            <a:spLocks noChangeAspect="1"/>
          </p:cNvSpPr>
          <p:nvPr/>
        </p:nvSpPr>
        <p:spPr>
          <a:xfrm rot="8201235">
            <a:off x="2267995" y="5719065"/>
            <a:ext cx="322962" cy="356093"/>
          </a:xfrm>
          <a:custGeom>
            <a:avLst/>
            <a:gdLst/>
            <a:ahLst/>
            <a:cxnLst/>
            <a:rect l="l" t="t" r="r" b="b"/>
            <a:pathLst>
              <a:path w="4285801" h="4725490">
                <a:moveTo>
                  <a:pt x="1428251" y="4622752"/>
                </a:moveTo>
                <a:cubicBezTo>
                  <a:pt x="1313180" y="4505074"/>
                  <a:pt x="1240588" y="4345285"/>
                  <a:pt x="1235771" y="4167715"/>
                </a:cubicBezTo>
                <a:cubicBezTo>
                  <a:pt x="1227835" y="3875156"/>
                  <a:pt x="1406218" y="3620819"/>
                  <a:pt x="1664050" y="3520754"/>
                </a:cubicBezTo>
                <a:lnTo>
                  <a:pt x="1635892" y="2482688"/>
                </a:lnTo>
                <a:lnTo>
                  <a:pt x="1044642" y="2469039"/>
                </a:lnTo>
                <a:lnTo>
                  <a:pt x="1044642" y="2667331"/>
                </a:lnTo>
                <a:cubicBezTo>
                  <a:pt x="1044642" y="2727000"/>
                  <a:pt x="996271" y="2775371"/>
                  <a:pt x="936601" y="2775372"/>
                </a:cubicBezTo>
                <a:lnTo>
                  <a:pt x="657382" y="2775371"/>
                </a:lnTo>
                <a:cubicBezTo>
                  <a:pt x="637755" y="2823613"/>
                  <a:pt x="630101" y="2874237"/>
                  <a:pt x="622448" y="2945800"/>
                </a:cubicBezTo>
                <a:lnTo>
                  <a:pt x="252030" y="2945800"/>
                </a:lnTo>
                <a:cubicBezTo>
                  <a:pt x="256275" y="2883407"/>
                  <a:pt x="252593" y="2828938"/>
                  <a:pt x="235967" y="2775370"/>
                </a:cubicBezTo>
                <a:lnTo>
                  <a:pt x="7267" y="2775370"/>
                </a:lnTo>
                <a:cubicBezTo>
                  <a:pt x="1003" y="2679903"/>
                  <a:pt x="-1109" y="2594661"/>
                  <a:pt x="535" y="2514852"/>
                </a:cubicBezTo>
                <a:cubicBezTo>
                  <a:pt x="5466" y="2275424"/>
                  <a:pt x="44187" y="2084887"/>
                  <a:pt x="105917" y="1813823"/>
                </a:cubicBezTo>
                <a:cubicBezTo>
                  <a:pt x="258635" y="1288584"/>
                  <a:pt x="488046" y="911620"/>
                  <a:pt x="870837" y="570445"/>
                </a:cubicBezTo>
                <a:cubicBezTo>
                  <a:pt x="674179" y="1284154"/>
                  <a:pt x="622718" y="1497188"/>
                  <a:pt x="741752" y="1669956"/>
                </a:cubicBezTo>
                <a:cubicBezTo>
                  <a:pt x="882751" y="1699943"/>
                  <a:pt x="788174" y="1674807"/>
                  <a:pt x="936601" y="1710419"/>
                </a:cubicBezTo>
                <a:cubicBezTo>
                  <a:pt x="1001384" y="1730870"/>
                  <a:pt x="1044642" y="1758791"/>
                  <a:pt x="1044642" y="1818460"/>
                </a:cubicBezTo>
                <a:lnTo>
                  <a:pt x="1044642" y="1970448"/>
                </a:lnTo>
                <a:lnTo>
                  <a:pt x="1621635" y="1957128"/>
                </a:lnTo>
                <a:lnTo>
                  <a:pt x="1601569" y="1217379"/>
                </a:lnTo>
                <a:cubicBezTo>
                  <a:pt x="1338692" y="1131438"/>
                  <a:pt x="1146783" y="887145"/>
                  <a:pt x="1138847" y="594588"/>
                </a:cubicBezTo>
                <a:cubicBezTo>
                  <a:pt x="1132425" y="357828"/>
                  <a:pt x="1248029" y="146099"/>
                  <a:pt x="1428910" y="20243"/>
                </a:cubicBezTo>
                <a:lnTo>
                  <a:pt x="1447318" y="698863"/>
                </a:lnTo>
                <a:lnTo>
                  <a:pt x="2193594" y="678620"/>
                </a:lnTo>
                <a:lnTo>
                  <a:pt x="2175185" y="0"/>
                </a:lnTo>
                <a:cubicBezTo>
                  <a:pt x="2362624" y="115865"/>
                  <a:pt x="2489536" y="321015"/>
                  <a:pt x="2495958" y="557775"/>
                </a:cubicBezTo>
                <a:cubicBezTo>
                  <a:pt x="2503894" y="850332"/>
                  <a:pt x="2325511" y="1104670"/>
                  <a:pt x="2067679" y="1204735"/>
                </a:cubicBezTo>
                <a:lnTo>
                  <a:pt x="2087796" y="1946367"/>
                </a:lnTo>
                <a:lnTo>
                  <a:pt x="4285801" y="1895627"/>
                </a:lnTo>
                <a:lnTo>
                  <a:pt x="4285801" y="2543859"/>
                </a:lnTo>
                <a:lnTo>
                  <a:pt x="2102637" y="2493462"/>
                </a:lnTo>
                <a:lnTo>
                  <a:pt x="2130160" y="3508110"/>
                </a:lnTo>
                <a:cubicBezTo>
                  <a:pt x="2393037" y="3594051"/>
                  <a:pt x="2584946" y="3838344"/>
                  <a:pt x="2592882" y="4130902"/>
                </a:cubicBezTo>
                <a:cubicBezTo>
                  <a:pt x="2599304" y="4367662"/>
                  <a:pt x="2483700" y="4579391"/>
                  <a:pt x="2302820" y="4705247"/>
                </a:cubicBezTo>
                <a:lnTo>
                  <a:pt x="2284411" y="4026626"/>
                </a:lnTo>
                <a:lnTo>
                  <a:pt x="1538135" y="4046869"/>
                </a:lnTo>
                <a:lnTo>
                  <a:pt x="1556544" y="4725490"/>
                </a:lnTo>
                <a:cubicBezTo>
                  <a:pt x="1509684" y="4696524"/>
                  <a:pt x="1466607" y="4661977"/>
                  <a:pt x="1428251" y="4622752"/>
                </a:cubicBezTo>
                <a:close/>
                <a:moveTo>
                  <a:pt x="44807" y="3562389"/>
                </a:moveTo>
                <a:cubicBezTo>
                  <a:pt x="25255" y="3542837"/>
                  <a:pt x="13162" y="3515827"/>
                  <a:pt x="13162" y="3485992"/>
                </a:cubicBezTo>
                <a:lnTo>
                  <a:pt x="13162" y="3053842"/>
                </a:lnTo>
                <a:cubicBezTo>
                  <a:pt x="13162" y="2994173"/>
                  <a:pt x="61534" y="2945801"/>
                  <a:pt x="121203" y="2945801"/>
                </a:cubicBezTo>
                <a:lnTo>
                  <a:pt x="757287" y="2945801"/>
                </a:lnTo>
                <a:cubicBezTo>
                  <a:pt x="816956" y="2945801"/>
                  <a:pt x="865328" y="2994173"/>
                  <a:pt x="865328" y="3053842"/>
                </a:cubicBezTo>
                <a:lnTo>
                  <a:pt x="865328" y="3485992"/>
                </a:lnTo>
                <a:cubicBezTo>
                  <a:pt x="865328" y="3545662"/>
                  <a:pt x="816956" y="3594033"/>
                  <a:pt x="757287" y="3594033"/>
                </a:cubicBezTo>
                <a:lnTo>
                  <a:pt x="121203" y="3594033"/>
                </a:lnTo>
                <a:cubicBezTo>
                  <a:pt x="91368" y="3594033"/>
                  <a:pt x="64358" y="3581940"/>
                  <a:pt x="44807" y="35623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9" name="Rounded Rectangle 1">
            <a:extLst>
              <a:ext uri="{FF2B5EF4-FFF2-40B4-BE49-F238E27FC236}">
                <a16:creationId xmlns:a16="http://schemas.microsoft.com/office/drawing/2014/main" id="{44EA5D68-8D48-F66F-5385-335C3477706F}"/>
              </a:ext>
            </a:extLst>
          </p:cNvPr>
          <p:cNvSpPr>
            <a:spLocks noChangeAspect="1"/>
          </p:cNvSpPr>
          <p:nvPr/>
        </p:nvSpPr>
        <p:spPr>
          <a:xfrm>
            <a:off x="2329162" y="3401493"/>
            <a:ext cx="200630" cy="338573"/>
          </a:xfrm>
          <a:custGeom>
            <a:avLst/>
            <a:gdLst/>
            <a:ahLst/>
            <a:cxnLst/>
            <a:rect l="l" t="t" r="r" b="b"/>
            <a:pathLst>
              <a:path w="2337548" h="3944720">
                <a:moveTo>
                  <a:pt x="2013548" y="1242075"/>
                </a:moveTo>
                <a:lnTo>
                  <a:pt x="2337548" y="1242075"/>
                </a:lnTo>
                <a:lnTo>
                  <a:pt x="2337548" y="1945866"/>
                </a:lnTo>
                <a:lnTo>
                  <a:pt x="2337548" y="1962155"/>
                </a:lnTo>
                <a:lnTo>
                  <a:pt x="2336798" y="1962155"/>
                </a:lnTo>
                <a:cubicBezTo>
                  <a:pt x="2330129" y="2597501"/>
                  <a:pt x="1898450" y="3121603"/>
                  <a:pt x="1336990" y="3208701"/>
                </a:cubicBezTo>
                <a:lnTo>
                  <a:pt x="1336990" y="3620720"/>
                </a:lnTo>
                <a:lnTo>
                  <a:pt x="1895070" y="3620720"/>
                </a:lnTo>
                <a:lnTo>
                  <a:pt x="1895070" y="3944720"/>
                </a:lnTo>
                <a:lnTo>
                  <a:pt x="454910" y="3944720"/>
                </a:lnTo>
                <a:lnTo>
                  <a:pt x="454910" y="3620720"/>
                </a:lnTo>
                <a:lnTo>
                  <a:pt x="1012990" y="3620720"/>
                </a:lnTo>
                <a:lnTo>
                  <a:pt x="1012990" y="3210585"/>
                </a:lnTo>
                <a:cubicBezTo>
                  <a:pt x="447376" y="3129632"/>
                  <a:pt x="8655" y="2604919"/>
                  <a:pt x="389" y="1964536"/>
                </a:cubicBezTo>
                <a:lnTo>
                  <a:pt x="0" y="1964536"/>
                </a:lnTo>
                <a:lnTo>
                  <a:pt x="0" y="1244456"/>
                </a:lnTo>
                <a:lnTo>
                  <a:pt x="324000" y="1244456"/>
                </a:lnTo>
                <a:lnTo>
                  <a:pt x="324000" y="1964536"/>
                </a:lnTo>
                <a:lnTo>
                  <a:pt x="323361" y="1964536"/>
                </a:lnTo>
                <a:cubicBezTo>
                  <a:pt x="331926" y="2486037"/>
                  <a:pt x="710705" y="2903701"/>
                  <a:pt x="1173940" y="2900510"/>
                </a:cubicBezTo>
                <a:cubicBezTo>
                  <a:pt x="1634302" y="2897337"/>
                  <a:pt x="2006933" y="2479634"/>
                  <a:pt x="2014006" y="1962155"/>
                </a:cubicBezTo>
                <a:lnTo>
                  <a:pt x="2013548" y="1962155"/>
                </a:lnTo>
                <a:close/>
                <a:moveTo>
                  <a:pt x="1168773" y="0"/>
                </a:moveTo>
                <a:cubicBezTo>
                  <a:pt x="1546536" y="0"/>
                  <a:pt x="1852773" y="306237"/>
                  <a:pt x="1852773" y="684000"/>
                </a:cubicBezTo>
                <a:lnTo>
                  <a:pt x="1852773" y="1980000"/>
                </a:lnTo>
                <a:cubicBezTo>
                  <a:pt x="1852773" y="2357763"/>
                  <a:pt x="1546536" y="2664000"/>
                  <a:pt x="1168773" y="2664000"/>
                </a:cubicBezTo>
                <a:cubicBezTo>
                  <a:pt x="791010" y="2664000"/>
                  <a:pt x="484773" y="2357763"/>
                  <a:pt x="484773" y="1980000"/>
                </a:cubicBezTo>
                <a:lnTo>
                  <a:pt x="484773" y="684000"/>
                </a:lnTo>
                <a:cubicBezTo>
                  <a:pt x="484773" y="306237"/>
                  <a:pt x="791010" y="0"/>
                  <a:pt x="1168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>
              <a:solidFill>
                <a:schemeClr val="tx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367087-9524-444C-86A2-0BA5324D2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A98029-A542-4740-8AD6-1D5AC40E3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2B3F2E-9240-4307-96BC-A39E689E4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8CD7C5-E30F-D686-0275-EC63A1116D80}"/>
              </a:ext>
            </a:extLst>
          </p:cNvPr>
          <p:cNvSpPr txBox="1"/>
          <p:nvPr/>
        </p:nvSpPr>
        <p:spPr>
          <a:xfrm rot="19050307">
            <a:off x="9419993" y="4737450"/>
            <a:ext cx="62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  <a:endParaRPr lang="th-TH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5E4DD1-1A22-9EDE-A55A-DEB85C2C9C7D}"/>
              </a:ext>
            </a:extLst>
          </p:cNvPr>
          <p:cNvSpPr txBox="1"/>
          <p:nvPr/>
        </p:nvSpPr>
        <p:spPr>
          <a:xfrm rot="19050307">
            <a:off x="7957848" y="3528998"/>
            <a:ext cx="62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  <a:endParaRPr lang="th-TH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954900-723B-2EAE-0910-5AEDA71366DD}"/>
              </a:ext>
            </a:extLst>
          </p:cNvPr>
          <p:cNvSpPr txBox="1"/>
          <p:nvPr/>
        </p:nvSpPr>
        <p:spPr>
          <a:xfrm rot="19050307">
            <a:off x="8184812" y="4430336"/>
            <a:ext cx="62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  <a:endParaRPr lang="th-TH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039D94-8FC9-1A8D-E36B-95455734328D}"/>
              </a:ext>
            </a:extLst>
          </p:cNvPr>
          <p:cNvSpPr txBox="1"/>
          <p:nvPr/>
        </p:nvSpPr>
        <p:spPr>
          <a:xfrm rot="19050307">
            <a:off x="10036505" y="3268649"/>
            <a:ext cx="62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  <a:endParaRPr lang="th-TH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56A9A9-BFB9-A874-8433-8C80083EA1B5}"/>
              </a:ext>
            </a:extLst>
          </p:cNvPr>
          <p:cNvSpPr txBox="1"/>
          <p:nvPr/>
        </p:nvSpPr>
        <p:spPr>
          <a:xfrm rot="19050307">
            <a:off x="8434336" y="2788275"/>
            <a:ext cx="62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  <a:endParaRPr lang="th-TH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C3609F-CBC7-47F9-F344-F752A48E5639}"/>
              </a:ext>
            </a:extLst>
          </p:cNvPr>
          <p:cNvSpPr txBox="1"/>
          <p:nvPr/>
        </p:nvSpPr>
        <p:spPr>
          <a:xfrm rot="19050307">
            <a:off x="9703735" y="4169989"/>
            <a:ext cx="62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  <a:endParaRPr lang="th-TH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A4F6D5-1AD9-554B-A5ED-783977DB86C4}"/>
              </a:ext>
            </a:extLst>
          </p:cNvPr>
          <p:cNvSpPr txBox="1"/>
          <p:nvPr/>
        </p:nvSpPr>
        <p:spPr>
          <a:xfrm rot="19050307">
            <a:off x="9750608" y="2179540"/>
            <a:ext cx="62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  <a:endParaRPr lang="th-TH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B9913D-5BB3-790B-F402-5D05090AD680}"/>
              </a:ext>
            </a:extLst>
          </p:cNvPr>
          <p:cNvSpPr txBox="1"/>
          <p:nvPr/>
        </p:nvSpPr>
        <p:spPr>
          <a:xfrm rot="19050307">
            <a:off x="8564765" y="1997524"/>
            <a:ext cx="62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  <a:endParaRPr lang="th-TH" sz="3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94C8C3-8F35-FDF4-A70A-E608CB331FC0}"/>
              </a:ext>
            </a:extLst>
          </p:cNvPr>
          <p:cNvSpPr txBox="1"/>
          <p:nvPr/>
        </p:nvSpPr>
        <p:spPr>
          <a:xfrm>
            <a:off x="8962724" y="2983472"/>
            <a:ext cx="6288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?</a:t>
            </a:r>
            <a:endParaRPr lang="th-TH" sz="8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944536-C953-711F-7619-11AD350F7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03" y="1643444"/>
            <a:ext cx="5940401" cy="4493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344F50-E254-EBF3-8A43-18EEAE2379C0}"/>
              </a:ext>
            </a:extLst>
          </p:cNvPr>
          <p:cNvSpPr txBox="1"/>
          <p:nvPr/>
        </p:nvSpPr>
        <p:spPr>
          <a:xfrm rot="19050307">
            <a:off x="635062" y="4430334"/>
            <a:ext cx="12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427671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05905C2-E2E3-F806-AE19-94EDBF3BA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66983422-1514-8134-00A8-18C04FCA5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456CC77F-EDD0-CBAC-D778-36FE697746A2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1. บทนำ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Isosceles Triangle 20">
            <a:extLst>
              <a:ext uri="{FF2B5EF4-FFF2-40B4-BE49-F238E27FC236}">
                <a16:creationId xmlns:a16="http://schemas.microsoft.com/office/drawing/2014/main" id="{BACC8C9E-E910-2D72-5471-105CEFE66E74}"/>
              </a:ext>
            </a:extLst>
          </p:cNvPr>
          <p:cNvSpPr>
            <a:spLocks noChangeAspect="1"/>
          </p:cNvSpPr>
          <p:nvPr/>
        </p:nvSpPr>
        <p:spPr>
          <a:xfrm rot="8201235">
            <a:off x="2267995" y="5719065"/>
            <a:ext cx="322962" cy="356093"/>
          </a:xfrm>
          <a:custGeom>
            <a:avLst/>
            <a:gdLst/>
            <a:ahLst/>
            <a:cxnLst/>
            <a:rect l="l" t="t" r="r" b="b"/>
            <a:pathLst>
              <a:path w="4285801" h="4725490">
                <a:moveTo>
                  <a:pt x="1428251" y="4622752"/>
                </a:moveTo>
                <a:cubicBezTo>
                  <a:pt x="1313180" y="4505074"/>
                  <a:pt x="1240588" y="4345285"/>
                  <a:pt x="1235771" y="4167715"/>
                </a:cubicBezTo>
                <a:cubicBezTo>
                  <a:pt x="1227835" y="3875156"/>
                  <a:pt x="1406218" y="3620819"/>
                  <a:pt x="1664050" y="3520754"/>
                </a:cubicBezTo>
                <a:lnTo>
                  <a:pt x="1635892" y="2482688"/>
                </a:lnTo>
                <a:lnTo>
                  <a:pt x="1044642" y="2469039"/>
                </a:lnTo>
                <a:lnTo>
                  <a:pt x="1044642" y="2667331"/>
                </a:lnTo>
                <a:cubicBezTo>
                  <a:pt x="1044642" y="2727000"/>
                  <a:pt x="996271" y="2775371"/>
                  <a:pt x="936601" y="2775372"/>
                </a:cubicBezTo>
                <a:lnTo>
                  <a:pt x="657382" y="2775371"/>
                </a:lnTo>
                <a:cubicBezTo>
                  <a:pt x="637755" y="2823613"/>
                  <a:pt x="630101" y="2874237"/>
                  <a:pt x="622448" y="2945800"/>
                </a:cubicBezTo>
                <a:lnTo>
                  <a:pt x="252030" y="2945800"/>
                </a:lnTo>
                <a:cubicBezTo>
                  <a:pt x="256275" y="2883407"/>
                  <a:pt x="252593" y="2828938"/>
                  <a:pt x="235967" y="2775370"/>
                </a:cubicBezTo>
                <a:lnTo>
                  <a:pt x="7267" y="2775370"/>
                </a:lnTo>
                <a:cubicBezTo>
                  <a:pt x="1003" y="2679903"/>
                  <a:pt x="-1109" y="2594661"/>
                  <a:pt x="535" y="2514852"/>
                </a:cubicBezTo>
                <a:cubicBezTo>
                  <a:pt x="5466" y="2275424"/>
                  <a:pt x="44187" y="2084887"/>
                  <a:pt x="105917" y="1813823"/>
                </a:cubicBezTo>
                <a:cubicBezTo>
                  <a:pt x="258635" y="1288584"/>
                  <a:pt x="488046" y="911620"/>
                  <a:pt x="870837" y="570445"/>
                </a:cubicBezTo>
                <a:cubicBezTo>
                  <a:pt x="674179" y="1284154"/>
                  <a:pt x="622718" y="1497188"/>
                  <a:pt x="741752" y="1669956"/>
                </a:cubicBezTo>
                <a:cubicBezTo>
                  <a:pt x="882751" y="1699943"/>
                  <a:pt x="788174" y="1674807"/>
                  <a:pt x="936601" y="1710419"/>
                </a:cubicBezTo>
                <a:cubicBezTo>
                  <a:pt x="1001384" y="1730870"/>
                  <a:pt x="1044642" y="1758791"/>
                  <a:pt x="1044642" y="1818460"/>
                </a:cubicBezTo>
                <a:lnTo>
                  <a:pt x="1044642" y="1970448"/>
                </a:lnTo>
                <a:lnTo>
                  <a:pt x="1621635" y="1957128"/>
                </a:lnTo>
                <a:lnTo>
                  <a:pt x="1601569" y="1217379"/>
                </a:lnTo>
                <a:cubicBezTo>
                  <a:pt x="1338692" y="1131438"/>
                  <a:pt x="1146783" y="887145"/>
                  <a:pt x="1138847" y="594588"/>
                </a:cubicBezTo>
                <a:cubicBezTo>
                  <a:pt x="1132425" y="357828"/>
                  <a:pt x="1248029" y="146099"/>
                  <a:pt x="1428910" y="20243"/>
                </a:cubicBezTo>
                <a:lnTo>
                  <a:pt x="1447318" y="698863"/>
                </a:lnTo>
                <a:lnTo>
                  <a:pt x="2193594" y="678620"/>
                </a:lnTo>
                <a:lnTo>
                  <a:pt x="2175185" y="0"/>
                </a:lnTo>
                <a:cubicBezTo>
                  <a:pt x="2362624" y="115865"/>
                  <a:pt x="2489536" y="321015"/>
                  <a:pt x="2495958" y="557775"/>
                </a:cubicBezTo>
                <a:cubicBezTo>
                  <a:pt x="2503894" y="850332"/>
                  <a:pt x="2325511" y="1104670"/>
                  <a:pt x="2067679" y="1204735"/>
                </a:cubicBezTo>
                <a:lnTo>
                  <a:pt x="2087796" y="1946367"/>
                </a:lnTo>
                <a:lnTo>
                  <a:pt x="4285801" y="1895627"/>
                </a:lnTo>
                <a:lnTo>
                  <a:pt x="4285801" y="2543859"/>
                </a:lnTo>
                <a:lnTo>
                  <a:pt x="2102637" y="2493462"/>
                </a:lnTo>
                <a:lnTo>
                  <a:pt x="2130160" y="3508110"/>
                </a:lnTo>
                <a:cubicBezTo>
                  <a:pt x="2393037" y="3594051"/>
                  <a:pt x="2584946" y="3838344"/>
                  <a:pt x="2592882" y="4130902"/>
                </a:cubicBezTo>
                <a:cubicBezTo>
                  <a:pt x="2599304" y="4367662"/>
                  <a:pt x="2483700" y="4579391"/>
                  <a:pt x="2302820" y="4705247"/>
                </a:cubicBezTo>
                <a:lnTo>
                  <a:pt x="2284411" y="4026626"/>
                </a:lnTo>
                <a:lnTo>
                  <a:pt x="1538135" y="4046869"/>
                </a:lnTo>
                <a:lnTo>
                  <a:pt x="1556544" y="4725490"/>
                </a:lnTo>
                <a:cubicBezTo>
                  <a:pt x="1509684" y="4696524"/>
                  <a:pt x="1466607" y="4661977"/>
                  <a:pt x="1428251" y="4622752"/>
                </a:cubicBezTo>
                <a:close/>
                <a:moveTo>
                  <a:pt x="44807" y="3562389"/>
                </a:moveTo>
                <a:cubicBezTo>
                  <a:pt x="25255" y="3542837"/>
                  <a:pt x="13162" y="3515827"/>
                  <a:pt x="13162" y="3485992"/>
                </a:cubicBezTo>
                <a:lnTo>
                  <a:pt x="13162" y="3053842"/>
                </a:lnTo>
                <a:cubicBezTo>
                  <a:pt x="13162" y="2994173"/>
                  <a:pt x="61534" y="2945801"/>
                  <a:pt x="121203" y="2945801"/>
                </a:cubicBezTo>
                <a:lnTo>
                  <a:pt x="757287" y="2945801"/>
                </a:lnTo>
                <a:cubicBezTo>
                  <a:pt x="816956" y="2945801"/>
                  <a:pt x="865328" y="2994173"/>
                  <a:pt x="865328" y="3053842"/>
                </a:cubicBezTo>
                <a:lnTo>
                  <a:pt x="865328" y="3485992"/>
                </a:lnTo>
                <a:cubicBezTo>
                  <a:pt x="865328" y="3545662"/>
                  <a:pt x="816956" y="3594033"/>
                  <a:pt x="757287" y="3594033"/>
                </a:cubicBezTo>
                <a:lnTo>
                  <a:pt x="121203" y="3594033"/>
                </a:lnTo>
                <a:cubicBezTo>
                  <a:pt x="91368" y="3594033"/>
                  <a:pt x="64358" y="3581940"/>
                  <a:pt x="44807" y="35623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9" name="Rounded Rectangle 1">
            <a:extLst>
              <a:ext uri="{FF2B5EF4-FFF2-40B4-BE49-F238E27FC236}">
                <a16:creationId xmlns:a16="http://schemas.microsoft.com/office/drawing/2014/main" id="{B5B9D4D7-413A-8030-47A3-EB2FF496A28A}"/>
              </a:ext>
            </a:extLst>
          </p:cNvPr>
          <p:cNvSpPr>
            <a:spLocks noChangeAspect="1"/>
          </p:cNvSpPr>
          <p:nvPr/>
        </p:nvSpPr>
        <p:spPr>
          <a:xfrm>
            <a:off x="2329162" y="3401493"/>
            <a:ext cx="200630" cy="338573"/>
          </a:xfrm>
          <a:custGeom>
            <a:avLst/>
            <a:gdLst/>
            <a:ahLst/>
            <a:cxnLst/>
            <a:rect l="l" t="t" r="r" b="b"/>
            <a:pathLst>
              <a:path w="2337548" h="3944720">
                <a:moveTo>
                  <a:pt x="2013548" y="1242075"/>
                </a:moveTo>
                <a:lnTo>
                  <a:pt x="2337548" y="1242075"/>
                </a:lnTo>
                <a:lnTo>
                  <a:pt x="2337548" y="1945866"/>
                </a:lnTo>
                <a:lnTo>
                  <a:pt x="2337548" y="1962155"/>
                </a:lnTo>
                <a:lnTo>
                  <a:pt x="2336798" y="1962155"/>
                </a:lnTo>
                <a:cubicBezTo>
                  <a:pt x="2330129" y="2597501"/>
                  <a:pt x="1898450" y="3121603"/>
                  <a:pt x="1336990" y="3208701"/>
                </a:cubicBezTo>
                <a:lnTo>
                  <a:pt x="1336990" y="3620720"/>
                </a:lnTo>
                <a:lnTo>
                  <a:pt x="1895070" y="3620720"/>
                </a:lnTo>
                <a:lnTo>
                  <a:pt x="1895070" y="3944720"/>
                </a:lnTo>
                <a:lnTo>
                  <a:pt x="454910" y="3944720"/>
                </a:lnTo>
                <a:lnTo>
                  <a:pt x="454910" y="3620720"/>
                </a:lnTo>
                <a:lnTo>
                  <a:pt x="1012990" y="3620720"/>
                </a:lnTo>
                <a:lnTo>
                  <a:pt x="1012990" y="3210585"/>
                </a:lnTo>
                <a:cubicBezTo>
                  <a:pt x="447376" y="3129632"/>
                  <a:pt x="8655" y="2604919"/>
                  <a:pt x="389" y="1964536"/>
                </a:cubicBezTo>
                <a:lnTo>
                  <a:pt x="0" y="1964536"/>
                </a:lnTo>
                <a:lnTo>
                  <a:pt x="0" y="1244456"/>
                </a:lnTo>
                <a:lnTo>
                  <a:pt x="324000" y="1244456"/>
                </a:lnTo>
                <a:lnTo>
                  <a:pt x="324000" y="1964536"/>
                </a:lnTo>
                <a:lnTo>
                  <a:pt x="323361" y="1964536"/>
                </a:lnTo>
                <a:cubicBezTo>
                  <a:pt x="331926" y="2486037"/>
                  <a:pt x="710705" y="2903701"/>
                  <a:pt x="1173940" y="2900510"/>
                </a:cubicBezTo>
                <a:cubicBezTo>
                  <a:pt x="1634302" y="2897337"/>
                  <a:pt x="2006933" y="2479634"/>
                  <a:pt x="2014006" y="1962155"/>
                </a:cubicBezTo>
                <a:lnTo>
                  <a:pt x="2013548" y="1962155"/>
                </a:lnTo>
                <a:close/>
                <a:moveTo>
                  <a:pt x="1168773" y="0"/>
                </a:moveTo>
                <a:cubicBezTo>
                  <a:pt x="1546536" y="0"/>
                  <a:pt x="1852773" y="306237"/>
                  <a:pt x="1852773" y="684000"/>
                </a:cubicBezTo>
                <a:lnTo>
                  <a:pt x="1852773" y="1980000"/>
                </a:lnTo>
                <a:cubicBezTo>
                  <a:pt x="1852773" y="2357763"/>
                  <a:pt x="1546536" y="2664000"/>
                  <a:pt x="1168773" y="2664000"/>
                </a:cubicBezTo>
                <a:cubicBezTo>
                  <a:pt x="791010" y="2664000"/>
                  <a:pt x="484773" y="2357763"/>
                  <a:pt x="484773" y="1980000"/>
                </a:cubicBezTo>
                <a:lnTo>
                  <a:pt x="484773" y="684000"/>
                </a:lnTo>
                <a:cubicBezTo>
                  <a:pt x="484773" y="306237"/>
                  <a:pt x="791010" y="0"/>
                  <a:pt x="1168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>
              <a:solidFill>
                <a:schemeClr val="tx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2FA20F-F3A6-604D-63BB-2EA59F7FC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864544-725E-9818-E9FE-3C438E322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0FB44A-3647-2D3E-628C-5B38CD438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F2240B1-CE04-32C2-B13F-5B7F9EF58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38" y="1643444"/>
            <a:ext cx="5940401" cy="4493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93482C-A80D-E3AB-4093-2C695551B397}"/>
              </a:ext>
            </a:extLst>
          </p:cNvPr>
          <p:cNvSpPr txBox="1"/>
          <p:nvPr/>
        </p:nvSpPr>
        <p:spPr>
          <a:xfrm rot="19050307">
            <a:off x="355054" y="4457456"/>
            <a:ext cx="12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/>
              <a:t>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5FE97-7213-FFDE-A5B1-C315FB2E4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5276" y="1627321"/>
            <a:ext cx="5408161" cy="4510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025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D4D5C5C-E504-0F41-65A0-7E2643F1A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6F72D20C-FBA4-2A52-7B96-D6DB66F5D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AFFE1A4-C0C6-6DD4-0015-CEF52EB52411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1. บทนำ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Isosceles Triangle 20">
            <a:extLst>
              <a:ext uri="{FF2B5EF4-FFF2-40B4-BE49-F238E27FC236}">
                <a16:creationId xmlns:a16="http://schemas.microsoft.com/office/drawing/2014/main" id="{F4AF741B-98F8-517E-97CF-2D72043DBC86}"/>
              </a:ext>
            </a:extLst>
          </p:cNvPr>
          <p:cNvSpPr>
            <a:spLocks noChangeAspect="1"/>
          </p:cNvSpPr>
          <p:nvPr/>
        </p:nvSpPr>
        <p:spPr>
          <a:xfrm rot="8201235">
            <a:off x="2267995" y="5719065"/>
            <a:ext cx="322962" cy="356093"/>
          </a:xfrm>
          <a:custGeom>
            <a:avLst/>
            <a:gdLst/>
            <a:ahLst/>
            <a:cxnLst/>
            <a:rect l="l" t="t" r="r" b="b"/>
            <a:pathLst>
              <a:path w="4285801" h="4725490">
                <a:moveTo>
                  <a:pt x="1428251" y="4622752"/>
                </a:moveTo>
                <a:cubicBezTo>
                  <a:pt x="1313180" y="4505074"/>
                  <a:pt x="1240588" y="4345285"/>
                  <a:pt x="1235771" y="4167715"/>
                </a:cubicBezTo>
                <a:cubicBezTo>
                  <a:pt x="1227835" y="3875156"/>
                  <a:pt x="1406218" y="3620819"/>
                  <a:pt x="1664050" y="3520754"/>
                </a:cubicBezTo>
                <a:lnTo>
                  <a:pt x="1635892" y="2482688"/>
                </a:lnTo>
                <a:lnTo>
                  <a:pt x="1044642" y="2469039"/>
                </a:lnTo>
                <a:lnTo>
                  <a:pt x="1044642" y="2667331"/>
                </a:lnTo>
                <a:cubicBezTo>
                  <a:pt x="1044642" y="2727000"/>
                  <a:pt x="996271" y="2775371"/>
                  <a:pt x="936601" y="2775372"/>
                </a:cubicBezTo>
                <a:lnTo>
                  <a:pt x="657382" y="2775371"/>
                </a:lnTo>
                <a:cubicBezTo>
                  <a:pt x="637755" y="2823613"/>
                  <a:pt x="630101" y="2874237"/>
                  <a:pt x="622448" y="2945800"/>
                </a:cubicBezTo>
                <a:lnTo>
                  <a:pt x="252030" y="2945800"/>
                </a:lnTo>
                <a:cubicBezTo>
                  <a:pt x="256275" y="2883407"/>
                  <a:pt x="252593" y="2828938"/>
                  <a:pt x="235967" y="2775370"/>
                </a:cubicBezTo>
                <a:lnTo>
                  <a:pt x="7267" y="2775370"/>
                </a:lnTo>
                <a:cubicBezTo>
                  <a:pt x="1003" y="2679903"/>
                  <a:pt x="-1109" y="2594661"/>
                  <a:pt x="535" y="2514852"/>
                </a:cubicBezTo>
                <a:cubicBezTo>
                  <a:pt x="5466" y="2275424"/>
                  <a:pt x="44187" y="2084887"/>
                  <a:pt x="105917" y="1813823"/>
                </a:cubicBezTo>
                <a:cubicBezTo>
                  <a:pt x="258635" y="1288584"/>
                  <a:pt x="488046" y="911620"/>
                  <a:pt x="870837" y="570445"/>
                </a:cubicBezTo>
                <a:cubicBezTo>
                  <a:pt x="674179" y="1284154"/>
                  <a:pt x="622718" y="1497188"/>
                  <a:pt x="741752" y="1669956"/>
                </a:cubicBezTo>
                <a:cubicBezTo>
                  <a:pt x="882751" y="1699943"/>
                  <a:pt x="788174" y="1674807"/>
                  <a:pt x="936601" y="1710419"/>
                </a:cubicBezTo>
                <a:cubicBezTo>
                  <a:pt x="1001384" y="1730870"/>
                  <a:pt x="1044642" y="1758791"/>
                  <a:pt x="1044642" y="1818460"/>
                </a:cubicBezTo>
                <a:lnTo>
                  <a:pt x="1044642" y="1970448"/>
                </a:lnTo>
                <a:lnTo>
                  <a:pt x="1621635" y="1957128"/>
                </a:lnTo>
                <a:lnTo>
                  <a:pt x="1601569" y="1217379"/>
                </a:lnTo>
                <a:cubicBezTo>
                  <a:pt x="1338692" y="1131438"/>
                  <a:pt x="1146783" y="887145"/>
                  <a:pt x="1138847" y="594588"/>
                </a:cubicBezTo>
                <a:cubicBezTo>
                  <a:pt x="1132425" y="357828"/>
                  <a:pt x="1248029" y="146099"/>
                  <a:pt x="1428910" y="20243"/>
                </a:cubicBezTo>
                <a:lnTo>
                  <a:pt x="1447318" y="698863"/>
                </a:lnTo>
                <a:lnTo>
                  <a:pt x="2193594" y="678620"/>
                </a:lnTo>
                <a:lnTo>
                  <a:pt x="2175185" y="0"/>
                </a:lnTo>
                <a:cubicBezTo>
                  <a:pt x="2362624" y="115865"/>
                  <a:pt x="2489536" y="321015"/>
                  <a:pt x="2495958" y="557775"/>
                </a:cubicBezTo>
                <a:cubicBezTo>
                  <a:pt x="2503894" y="850332"/>
                  <a:pt x="2325511" y="1104670"/>
                  <a:pt x="2067679" y="1204735"/>
                </a:cubicBezTo>
                <a:lnTo>
                  <a:pt x="2087796" y="1946367"/>
                </a:lnTo>
                <a:lnTo>
                  <a:pt x="4285801" y="1895627"/>
                </a:lnTo>
                <a:lnTo>
                  <a:pt x="4285801" y="2543859"/>
                </a:lnTo>
                <a:lnTo>
                  <a:pt x="2102637" y="2493462"/>
                </a:lnTo>
                <a:lnTo>
                  <a:pt x="2130160" y="3508110"/>
                </a:lnTo>
                <a:cubicBezTo>
                  <a:pt x="2393037" y="3594051"/>
                  <a:pt x="2584946" y="3838344"/>
                  <a:pt x="2592882" y="4130902"/>
                </a:cubicBezTo>
                <a:cubicBezTo>
                  <a:pt x="2599304" y="4367662"/>
                  <a:pt x="2483700" y="4579391"/>
                  <a:pt x="2302820" y="4705247"/>
                </a:cubicBezTo>
                <a:lnTo>
                  <a:pt x="2284411" y="4026626"/>
                </a:lnTo>
                <a:lnTo>
                  <a:pt x="1538135" y="4046869"/>
                </a:lnTo>
                <a:lnTo>
                  <a:pt x="1556544" y="4725490"/>
                </a:lnTo>
                <a:cubicBezTo>
                  <a:pt x="1509684" y="4696524"/>
                  <a:pt x="1466607" y="4661977"/>
                  <a:pt x="1428251" y="4622752"/>
                </a:cubicBezTo>
                <a:close/>
                <a:moveTo>
                  <a:pt x="44807" y="3562389"/>
                </a:moveTo>
                <a:cubicBezTo>
                  <a:pt x="25255" y="3542837"/>
                  <a:pt x="13162" y="3515827"/>
                  <a:pt x="13162" y="3485992"/>
                </a:cubicBezTo>
                <a:lnTo>
                  <a:pt x="13162" y="3053842"/>
                </a:lnTo>
                <a:cubicBezTo>
                  <a:pt x="13162" y="2994173"/>
                  <a:pt x="61534" y="2945801"/>
                  <a:pt x="121203" y="2945801"/>
                </a:cubicBezTo>
                <a:lnTo>
                  <a:pt x="757287" y="2945801"/>
                </a:lnTo>
                <a:cubicBezTo>
                  <a:pt x="816956" y="2945801"/>
                  <a:pt x="865328" y="2994173"/>
                  <a:pt x="865328" y="3053842"/>
                </a:cubicBezTo>
                <a:lnTo>
                  <a:pt x="865328" y="3485992"/>
                </a:lnTo>
                <a:cubicBezTo>
                  <a:pt x="865328" y="3545662"/>
                  <a:pt x="816956" y="3594033"/>
                  <a:pt x="757287" y="3594033"/>
                </a:cubicBezTo>
                <a:lnTo>
                  <a:pt x="121203" y="3594033"/>
                </a:lnTo>
                <a:cubicBezTo>
                  <a:pt x="91368" y="3594033"/>
                  <a:pt x="64358" y="3581940"/>
                  <a:pt x="44807" y="35623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9" name="Rounded Rectangle 1">
            <a:extLst>
              <a:ext uri="{FF2B5EF4-FFF2-40B4-BE49-F238E27FC236}">
                <a16:creationId xmlns:a16="http://schemas.microsoft.com/office/drawing/2014/main" id="{0B2AB43F-F57B-22B8-8DDF-8DA47800F40F}"/>
              </a:ext>
            </a:extLst>
          </p:cNvPr>
          <p:cNvSpPr>
            <a:spLocks noChangeAspect="1"/>
          </p:cNvSpPr>
          <p:nvPr/>
        </p:nvSpPr>
        <p:spPr>
          <a:xfrm>
            <a:off x="2329162" y="3401493"/>
            <a:ext cx="200630" cy="338573"/>
          </a:xfrm>
          <a:custGeom>
            <a:avLst/>
            <a:gdLst/>
            <a:ahLst/>
            <a:cxnLst/>
            <a:rect l="l" t="t" r="r" b="b"/>
            <a:pathLst>
              <a:path w="2337548" h="3944720">
                <a:moveTo>
                  <a:pt x="2013548" y="1242075"/>
                </a:moveTo>
                <a:lnTo>
                  <a:pt x="2337548" y="1242075"/>
                </a:lnTo>
                <a:lnTo>
                  <a:pt x="2337548" y="1945866"/>
                </a:lnTo>
                <a:lnTo>
                  <a:pt x="2337548" y="1962155"/>
                </a:lnTo>
                <a:lnTo>
                  <a:pt x="2336798" y="1962155"/>
                </a:lnTo>
                <a:cubicBezTo>
                  <a:pt x="2330129" y="2597501"/>
                  <a:pt x="1898450" y="3121603"/>
                  <a:pt x="1336990" y="3208701"/>
                </a:cubicBezTo>
                <a:lnTo>
                  <a:pt x="1336990" y="3620720"/>
                </a:lnTo>
                <a:lnTo>
                  <a:pt x="1895070" y="3620720"/>
                </a:lnTo>
                <a:lnTo>
                  <a:pt x="1895070" y="3944720"/>
                </a:lnTo>
                <a:lnTo>
                  <a:pt x="454910" y="3944720"/>
                </a:lnTo>
                <a:lnTo>
                  <a:pt x="454910" y="3620720"/>
                </a:lnTo>
                <a:lnTo>
                  <a:pt x="1012990" y="3620720"/>
                </a:lnTo>
                <a:lnTo>
                  <a:pt x="1012990" y="3210585"/>
                </a:lnTo>
                <a:cubicBezTo>
                  <a:pt x="447376" y="3129632"/>
                  <a:pt x="8655" y="2604919"/>
                  <a:pt x="389" y="1964536"/>
                </a:cubicBezTo>
                <a:lnTo>
                  <a:pt x="0" y="1964536"/>
                </a:lnTo>
                <a:lnTo>
                  <a:pt x="0" y="1244456"/>
                </a:lnTo>
                <a:lnTo>
                  <a:pt x="324000" y="1244456"/>
                </a:lnTo>
                <a:lnTo>
                  <a:pt x="324000" y="1964536"/>
                </a:lnTo>
                <a:lnTo>
                  <a:pt x="323361" y="1964536"/>
                </a:lnTo>
                <a:cubicBezTo>
                  <a:pt x="331926" y="2486037"/>
                  <a:pt x="710705" y="2903701"/>
                  <a:pt x="1173940" y="2900510"/>
                </a:cubicBezTo>
                <a:cubicBezTo>
                  <a:pt x="1634302" y="2897337"/>
                  <a:pt x="2006933" y="2479634"/>
                  <a:pt x="2014006" y="1962155"/>
                </a:cubicBezTo>
                <a:lnTo>
                  <a:pt x="2013548" y="1962155"/>
                </a:lnTo>
                <a:close/>
                <a:moveTo>
                  <a:pt x="1168773" y="0"/>
                </a:moveTo>
                <a:cubicBezTo>
                  <a:pt x="1546536" y="0"/>
                  <a:pt x="1852773" y="306237"/>
                  <a:pt x="1852773" y="684000"/>
                </a:cubicBezTo>
                <a:lnTo>
                  <a:pt x="1852773" y="1980000"/>
                </a:lnTo>
                <a:cubicBezTo>
                  <a:pt x="1852773" y="2357763"/>
                  <a:pt x="1546536" y="2664000"/>
                  <a:pt x="1168773" y="2664000"/>
                </a:cubicBezTo>
                <a:cubicBezTo>
                  <a:pt x="791010" y="2664000"/>
                  <a:pt x="484773" y="2357763"/>
                  <a:pt x="484773" y="1980000"/>
                </a:cubicBezTo>
                <a:lnTo>
                  <a:pt x="484773" y="684000"/>
                </a:lnTo>
                <a:cubicBezTo>
                  <a:pt x="484773" y="306237"/>
                  <a:pt x="791010" y="0"/>
                  <a:pt x="1168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>
              <a:solidFill>
                <a:schemeClr val="tx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0F859A-666B-1A3F-090D-88F3DF14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1B36E1-E044-6AF2-0232-302FDED44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735F20-388A-8580-717E-2CC781100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DEFB5F-74E1-AA19-7634-042015181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38" y="1643444"/>
            <a:ext cx="5940401" cy="4493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C7A410-3806-DD18-1F2E-0CF2C4A920FF}"/>
              </a:ext>
            </a:extLst>
          </p:cNvPr>
          <p:cNvSpPr txBox="1"/>
          <p:nvPr/>
        </p:nvSpPr>
        <p:spPr>
          <a:xfrm rot="19050307">
            <a:off x="355054" y="4457456"/>
            <a:ext cx="12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/>
              <a:t>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5299A1-F497-8EB3-6B0D-A89E703BD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2107" y="1615697"/>
            <a:ext cx="5554835" cy="4568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993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5DBA0E0-C597-543D-E1AD-F1298B2CB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8FE8137-12A1-28A4-50A2-3B40120B9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92FC406B-8B3F-6B59-ACFD-CB0DD7B350F1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1. บทนำ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Isosceles Triangle 20">
            <a:extLst>
              <a:ext uri="{FF2B5EF4-FFF2-40B4-BE49-F238E27FC236}">
                <a16:creationId xmlns:a16="http://schemas.microsoft.com/office/drawing/2014/main" id="{4D3088E1-AED5-F5DB-C976-17021278F362}"/>
              </a:ext>
            </a:extLst>
          </p:cNvPr>
          <p:cNvSpPr>
            <a:spLocks noChangeAspect="1"/>
          </p:cNvSpPr>
          <p:nvPr/>
        </p:nvSpPr>
        <p:spPr>
          <a:xfrm rot="8201235">
            <a:off x="2267995" y="5719065"/>
            <a:ext cx="322962" cy="356093"/>
          </a:xfrm>
          <a:custGeom>
            <a:avLst/>
            <a:gdLst/>
            <a:ahLst/>
            <a:cxnLst/>
            <a:rect l="l" t="t" r="r" b="b"/>
            <a:pathLst>
              <a:path w="4285801" h="4725490">
                <a:moveTo>
                  <a:pt x="1428251" y="4622752"/>
                </a:moveTo>
                <a:cubicBezTo>
                  <a:pt x="1313180" y="4505074"/>
                  <a:pt x="1240588" y="4345285"/>
                  <a:pt x="1235771" y="4167715"/>
                </a:cubicBezTo>
                <a:cubicBezTo>
                  <a:pt x="1227835" y="3875156"/>
                  <a:pt x="1406218" y="3620819"/>
                  <a:pt x="1664050" y="3520754"/>
                </a:cubicBezTo>
                <a:lnTo>
                  <a:pt x="1635892" y="2482688"/>
                </a:lnTo>
                <a:lnTo>
                  <a:pt x="1044642" y="2469039"/>
                </a:lnTo>
                <a:lnTo>
                  <a:pt x="1044642" y="2667331"/>
                </a:lnTo>
                <a:cubicBezTo>
                  <a:pt x="1044642" y="2727000"/>
                  <a:pt x="996271" y="2775371"/>
                  <a:pt x="936601" y="2775372"/>
                </a:cubicBezTo>
                <a:lnTo>
                  <a:pt x="657382" y="2775371"/>
                </a:lnTo>
                <a:cubicBezTo>
                  <a:pt x="637755" y="2823613"/>
                  <a:pt x="630101" y="2874237"/>
                  <a:pt x="622448" y="2945800"/>
                </a:cubicBezTo>
                <a:lnTo>
                  <a:pt x="252030" y="2945800"/>
                </a:lnTo>
                <a:cubicBezTo>
                  <a:pt x="256275" y="2883407"/>
                  <a:pt x="252593" y="2828938"/>
                  <a:pt x="235967" y="2775370"/>
                </a:cubicBezTo>
                <a:lnTo>
                  <a:pt x="7267" y="2775370"/>
                </a:lnTo>
                <a:cubicBezTo>
                  <a:pt x="1003" y="2679903"/>
                  <a:pt x="-1109" y="2594661"/>
                  <a:pt x="535" y="2514852"/>
                </a:cubicBezTo>
                <a:cubicBezTo>
                  <a:pt x="5466" y="2275424"/>
                  <a:pt x="44187" y="2084887"/>
                  <a:pt x="105917" y="1813823"/>
                </a:cubicBezTo>
                <a:cubicBezTo>
                  <a:pt x="258635" y="1288584"/>
                  <a:pt x="488046" y="911620"/>
                  <a:pt x="870837" y="570445"/>
                </a:cubicBezTo>
                <a:cubicBezTo>
                  <a:pt x="674179" y="1284154"/>
                  <a:pt x="622718" y="1497188"/>
                  <a:pt x="741752" y="1669956"/>
                </a:cubicBezTo>
                <a:cubicBezTo>
                  <a:pt x="882751" y="1699943"/>
                  <a:pt x="788174" y="1674807"/>
                  <a:pt x="936601" y="1710419"/>
                </a:cubicBezTo>
                <a:cubicBezTo>
                  <a:pt x="1001384" y="1730870"/>
                  <a:pt x="1044642" y="1758791"/>
                  <a:pt x="1044642" y="1818460"/>
                </a:cubicBezTo>
                <a:lnTo>
                  <a:pt x="1044642" y="1970448"/>
                </a:lnTo>
                <a:lnTo>
                  <a:pt x="1621635" y="1957128"/>
                </a:lnTo>
                <a:lnTo>
                  <a:pt x="1601569" y="1217379"/>
                </a:lnTo>
                <a:cubicBezTo>
                  <a:pt x="1338692" y="1131438"/>
                  <a:pt x="1146783" y="887145"/>
                  <a:pt x="1138847" y="594588"/>
                </a:cubicBezTo>
                <a:cubicBezTo>
                  <a:pt x="1132425" y="357828"/>
                  <a:pt x="1248029" y="146099"/>
                  <a:pt x="1428910" y="20243"/>
                </a:cubicBezTo>
                <a:lnTo>
                  <a:pt x="1447318" y="698863"/>
                </a:lnTo>
                <a:lnTo>
                  <a:pt x="2193594" y="678620"/>
                </a:lnTo>
                <a:lnTo>
                  <a:pt x="2175185" y="0"/>
                </a:lnTo>
                <a:cubicBezTo>
                  <a:pt x="2362624" y="115865"/>
                  <a:pt x="2489536" y="321015"/>
                  <a:pt x="2495958" y="557775"/>
                </a:cubicBezTo>
                <a:cubicBezTo>
                  <a:pt x="2503894" y="850332"/>
                  <a:pt x="2325511" y="1104670"/>
                  <a:pt x="2067679" y="1204735"/>
                </a:cubicBezTo>
                <a:lnTo>
                  <a:pt x="2087796" y="1946367"/>
                </a:lnTo>
                <a:lnTo>
                  <a:pt x="4285801" y="1895627"/>
                </a:lnTo>
                <a:lnTo>
                  <a:pt x="4285801" y="2543859"/>
                </a:lnTo>
                <a:lnTo>
                  <a:pt x="2102637" y="2493462"/>
                </a:lnTo>
                <a:lnTo>
                  <a:pt x="2130160" y="3508110"/>
                </a:lnTo>
                <a:cubicBezTo>
                  <a:pt x="2393037" y="3594051"/>
                  <a:pt x="2584946" y="3838344"/>
                  <a:pt x="2592882" y="4130902"/>
                </a:cubicBezTo>
                <a:cubicBezTo>
                  <a:pt x="2599304" y="4367662"/>
                  <a:pt x="2483700" y="4579391"/>
                  <a:pt x="2302820" y="4705247"/>
                </a:cubicBezTo>
                <a:lnTo>
                  <a:pt x="2284411" y="4026626"/>
                </a:lnTo>
                <a:lnTo>
                  <a:pt x="1538135" y="4046869"/>
                </a:lnTo>
                <a:lnTo>
                  <a:pt x="1556544" y="4725490"/>
                </a:lnTo>
                <a:cubicBezTo>
                  <a:pt x="1509684" y="4696524"/>
                  <a:pt x="1466607" y="4661977"/>
                  <a:pt x="1428251" y="4622752"/>
                </a:cubicBezTo>
                <a:close/>
                <a:moveTo>
                  <a:pt x="44807" y="3562389"/>
                </a:moveTo>
                <a:cubicBezTo>
                  <a:pt x="25255" y="3542837"/>
                  <a:pt x="13162" y="3515827"/>
                  <a:pt x="13162" y="3485992"/>
                </a:cubicBezTo>
                <a:lnTo>
                  <a:pt x="13162" y="3053842"/>
                </a:lnTo>
                <a:cubicBezTo>
                  <a:pt x="13162" y="2994173"/>
                  <a:pt x="61534" y="2945801"/>
                  <a:pt x="121203" y="2945801"/>
                </a:cubicBezTo>
                <a:lnTo>
                  <a:pt x="757287" y="2945801"/>
                </a:lnTo>
                <a:cubicBezTo>
                  <a:pt x="816956" y="2945801"/>
                  <a:pt x="865328" y="2994173"/>
                  <a:pt x="865328" y="3053842"/>
                </a:cubicBezTo>
                <a:lnTo>
                  <a:pt x="865328" y="3485992"/>
                </a:lnTo>
                <a:cubicBezTo>
                  <a:pt x="865328" y="3545662"/>
                  <a:pt x="816956" y="3594033"/>
                  <a:pt x="757287" y="3594033"/>
                </a:cubicBezTo>
                <a:lnTo>
                  <a:pt x="121203" y="3594033"/>
                </a:lnTo>
                <a:cubicBezTo>
                  <a:pt x="91368" y="3594033"/>
                  <a:pt x="64358" y="3581940"/>
                  <a:pt x="44807" y="35623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9" name="Rounded Rectangle 1">
            <a:extLst>
              <a:ext uri="{FF2B5EF4-FFF2-40B4-BE49-F238E27FC236}">
                <a16:creationId xmlns:a16="http://schemas.microsoft.com/office/drawing/2014/main" id="{C45FD57B-7D7C-A276-D973-9CF8662F035F}"/>
              </a:ext>
            </a:extLst>
          </p:cNvPr>
          <p:cNvSpPr>
            <a:spLocks noChangeAspect="1"/>
          </p:cNvSpPr>
          <p:nvPr/>
        </p:nvSpPr>
        <p:spPr>
          <a:xfrm>
            <a:off x="2329162" y="3401493"/>
            <a:ext cx="200630" cy="338573"/>
          </a:xfrm>
          <a:custGeom>
            <a:avLst/>
            <a:gdLst/>
            <a:ahLst/>
            <a:cxnLst/>
            <a:rect l="l" t="t" r="r" b="b"/>
            <a:pathLst>
              <a:path w="2337548" h="3944720">
                <a:moveTo>
                  <a:pt x="2013548" y="1242075"/>
                </a:moveTo>
                <a:lnTo>
                  <a:pt x="2337548" y="1242075"/>
                </a:lnTo>
                <a:lnTo>
                  <a:pt x="2337548" y="1945866"/>
                </a:lnTo>
                <a:lnTo>
                  <a:pt x="2337548" y="1962155"/>
                </a:lnTo>
                <a:lnTo>
                  <a:pt x="2336798" y="1962155"/>
                </a:lnTo>
                <a:cubicBezTo>
                  <a:pt x="2330129" y="2597501"/>
                  <a:pt x="1898450" y="3121603"/>
                  <a:pt x="1336990" y="3208701"/>
                </a:cubicBezTo>
                <a:lnTo>
                  <a:pt x="1336990" y="3620720"/>
                </a:lnTo>
                <a:lnTo>
                  <a:pt x="1895070" y="3620720"/>
                </a:lnTo>
                <a:lnTo>
                  <a:pt x="1895070" y="3944720"/>
                </a:lnTo>
                <a:lnTo>
                  <a:pt x="454910" y="3944720"/>
                </a:lnTo>
                <a:lnTo>
                  <a:pt x="454910" y="3620720"/>
                </a:lnTo>
                <a:lnTo>
                  <a:pt x="1012990" y="3620720"/>
                </a:lnTo>
                <a:lnTo>
                  <a:pt x="1012990" y="3210585"/>
                </a:lnTo>
                <a:cubicBezTo>
                  <a:pt x="447376" y="3129632"/>
                  <a:pt x="8655" y="2604919"/>
                  <a:pt x="389" y="1964536"/>
                </a:cubicBezTo>
                <a:lnTo>
                  <a:pt x="0" y="1964536"/>
                </a:lnTo>
                <a:lnTo>
                  <a:pt x="0" y="1244456"/>
                </a:lnTo>
                <a:lnTo>
                  <a:pt x="324000" y="1244456"/>
                </a:lnTo>
                <a:lnTo>
                  <a:pt x="324000" y="1964536"/>
                </a:lnTo>
                <a:lnTo>
                  <a:pt x="323361" y="1964536"/>
                </a:lnTo>
                <a:cubicBezTo>
                  <a:pt x="331926" y="2486037"/>
                  <a:pt x="710705" y="2903701"/>
                  <a:pt x="1173940" y="2900510"/>
                </a:cubicBezTo>
                <a:cubicBezTo>
                  <a:pt x="1634302" y="2897337"/>
                  <a:pt x="2006933" y="2479634"/>
                  <a:pt x="2014006" y="1962155"/>
                </a:cubicBezTo>
                <a:lnTo>
                  <a:pt x="2013548" y="1962155"/>
                </a:lnTo>
                <a:close/>
                <a:moveTo>
                  <a:pt x="1168773" y="0"/>
                </a:moveTo>
                <a:cubicBezTo>
                  <a:pt x="1546536" y="0"/>
                  <a:pt x="1852773" y="306237"/>
                  <a:pt x="1852773" y="684000"/>
                </a:cubicBezTo>
                <a:lnTo>
                  <a:pt x="1852773" y="1980000"/>
                </a:lnTo>
                <a:cubicBezTo>
                  <a:pt x="1852773" y="2357763"/>
                  <a:pt x="1546536" y="2664000"/>
                  <a:pt x="1168773" y="2664000"/>
                </a:cubicBezTo>
                <a:cubicBezTo>
                  <a:pt x="791010" y="2664000"/>
                  <a:pt x="484773" y="2357763"/>
                  <a:pt x="484773" y="1980000"/>
                </a:cubicBezTo>
                <a:lnTo>
                  <a:pt x="484773" y="684000"/>
                </a:lnTo>
                <a:cubicBezTo>
                  <a:pt x="484773" y="306237"/>
                  <a:pt x="791010" y="0"/>
                  <a:pt x="1168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>
              <a:solidFill>
                <a:schemeClr val="tx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EED9BD-6BC5-C7E5-49AD-3EDD2789B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27CFBD-B137-F8F5-E390-D6F2A39F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BEE70F-EC1E-FDCB-4827-35E9172CB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2DA1F1-2233-C1EE-7056-DA1293C1F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89" y="1643444"/>
            <a:ext cx="5940401" cy="4493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CFE6E9-D66A-D379-C42C-8E825B4D147B}"/>
              </a:ext>
            </a:extLst>
          </p:cNvPr>
          <p:cNvSpPr txBox="1"/>
          <p:nvPr/>
        </p:nvSpPr>
        <p:spPr>
          <a:xfrm rot="19050307">
            <a:off x="355054" y="4457456"/>
            <a:ext cx="12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/>
              <a:t>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8B0E2-FF41-D6BD-000D-BDEF505BB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334" y="1603279"/>
            <a:ext cx="5709822" cy="45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59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E54DD85-C37E-DDC4-53FA-74402E7BC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434BD04D-3177-80E2-3055-7EA742B0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19AD718-7A78-7C63-234C-DF0365576F25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1. บทนำ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Isosceles Triangle 20">
            <a:extLst>
              <a:ext uri="{FF2B5EF4-FFF2-40B4-BE49-F238E27FC236}">
                <a16:creationId xmlns:a16="http://schemas.microsoft.com/office/drawing/2014/main" id="{13AD464A-2905-6CB2-A366-5BC7B432B903}"/>
              </a:ext>
            </a:extLst>
          </p:cNvPr>
          <p:cNvSpPr>
            <a:spLocks noChangeAspect="1"/>
          </p:cNvSpPr>
          <p:nvPr/>
        </p:nvSpPr>
        <p:spPr>
          <a:xfrm rot="8201235">
            <a:off x="2267995" y="5719065"/>
            <a:ext cx="322962" cy="356093"/>
          </a:xfrm>
          <a:custGeom>
            <a:avLst/>
            <a:gdLst/>
            <a:ahLst/>
            <a:cxnLst/>
            <a:rect l="l" t="t" r="r" b="b"/>
            <a:pathLst>
              <a:path w="4285801" h="4725490">
                <a:moveTo>
                  <a:pt x="1428251" y="4622752"/>
                </a:moveTo>
                <a:cubicBezTo>
                  <a:pt x="1313180" y="4505074"/>
                  <a:pt x="1240588" y="4345285"/>
                  <a:pt x="1235771" y="4167715"/>
                </a:cubicBezTo>
                <a:cubicBezTo>
                  <a:pt x="1227835" y="3875156"/>
                  <a:pt x="1406218" y="3620819"/>
                  <a:pt x="1664050" y="3520754"/>
                </a:cubicBezTo>
                <a:lnTo>
                  <a:pt x="1635892" y="2482688"/>
                </a:lnTo>
                <a:lnTo>
                  <a:pt x="1044642" y="2469039"/>
                </a:lnTo>
                <a:lnTo>
                  <a:pt x="1044642" y="2667331"/>
                </a:lnTo>
                <a:cubicBezTo>
                  <a:pt x="1044642" y="2727000"/>
                  <a:pt x="996271" y="2775371"/>
                  <a:pt x="936601" y="2775372"/>
                </a:cubicBezTo>
                <a:lnTo>
                  <a:pt x="657382" y="2775371"/>
                </a:lnTo>
                <a:cubicBezTo>
                  <a:pt x="637755" y="2823613"/>
                  <a:pt x="630101" y="2874237"/>
                  <a:pt x="622448" y="2945800"/>
                </a:cubicBezTo>
                <a:lnTo>
                  <a:pt x="252030" y="2945800"/>
                </a:lnTo>
                <a:cubicBezTo>
                  <a:pt x="256275" y="2883407"/>
                  <a:pt x="252593" y="2828938"/>
                  <a:pt x="235967" y="2775370"/>
                </a:cubicBezTo>
                <a:lnTo>
                  <a:pt x="7267" y="2775370"/>
                </a:lnTo>
                <a:cubicBezTo>
                  <a:pt x="1003" y="2679903"/>
                  <a:pt x="-1109" y="2594661"/>
                  <a:pt x="535" y="2514852"/>
                </a:cubicBezTo>
                <a:cubicBezTo>
                  <a:pt x="5466" y="2275424"/>
                  <a:pt x="44187" y="2084887"/>
                  <a:pt x="105917" y="1813823"/>
                </a:cubicBezTo>
                <a:cubicBezTo>
                  <a:pt x="258635" y="1288584"/>
                  <a:pt x="488046" y="911620"/>
                  <a:pt x="870837" y="570445"/>
                </a:cubicBezTo>
                <a:cubicBezTo>
                  <a:pt x="674179" y="1284154"/>
                  <a:pt x="622718" y="1497188"/>
                  <a:pt x="741752" y="1669956"/>
                </a:cubicBezTo>
                <a:cubicBezTo>
                  <a:pt x="882751" y="1699943"/>
                  <a:pt x="788174" y="1674807"/>
                  <a:pt x="936601" y="1710419"/>
                </a:cubicBezTo>
                <a:cubicBezTo>
                  <a:pt x="1001384" y="1730870"/>
                  <a:pt x="1044642" y="1758791"/>
                  <a:pt x="1044642" y="1818460"/>
                </a:cubicBezTo>
                <a:lnTo>
                  <a:pt x="1044642" y="1970448"/>
                </a:lnTo>
                <a:lnTo>
                  <a:pt x="1621635" y="1957128"/>
                </a:lnTo>
                <a:lnTo>
                  <a:pt x="1601569" y="1217379"/>
                </a:lnTo>
                <a:cubicBezTo>
                  <a:pt x="1338692" y="1131438"/>
                  <a:pt x="1146783" y="887145"/>
                  <a:pt x="1138847" y="594588"/>
                </a:cubicBezTo>
                <a:cubicBezTo>
                  <a:pt x="1132425" y="357828"/>
                  <a:pt x="1248029" y="146099"/>
                  <a:pt x="1428910" y="20243"/>
                </a:cubicBezTo>
                <a:lnTo>
                  <a:pt x="1447318" y="698863"/>
                </a:lnTo>
                <a:lnTo>
                  <a:pt x="2193594" y="678620"/>
                </a:lnTo>
                <a:lnTo>
                  <a:pt x="2175185" y="0"/>
                </a:lnTo>
                <a:cubicBezTo>
                  <a:pt x="2362624" y="115865"/>
                  <a:pt x="2489536" y="321015"/>
                  <a:pt x="2495958" y="557775"/>
                </a:cubicBezTo>
                <a:cubicBezTo>
                  <a:pt x="2503894" y="850332"/>
                  <a:pt x="2325511" y="1104670"/>
                  <a:pt x="2067679" y="1204735"/>
                </a:cubicBezTo>
                <a:lnTo>
                  <a:pt x="2087796" y="1946367"/>
                </a:lnTo>
                <a:lnTo>
                  <a:pt x="4285801" y="1895627"/>
                </a:lnTo>
                <a:lnTo>
                  <a:pt x="4285801" y="2543859"/>
                </a:lnTo>
                <a:lnTo>
                  <a:pt x="2102637" y="2493462"/>
                </a:lnTo>
                <a:lnTo>
                  <a:pt x="2130160" y="3508110"/>
                </a:lnTo>
                <a:cubicBezTo>
                  <a:pt x="2393037" y="3594051"/>
                  <a:pt x="2584946" y="3838344"/>
                  <a:pt x="2592882" y="4130902"/>
                </a:cubicBezTo>
                <a:cubicBezTo>
                  <a:pt x="2599304" y="4367662"/>
                  <a:pt x="2483700" y="4579391"/>
                  <a:pt x="2302820" y="4705247"/>
                </a:cubicBezTo>
                <a:lnTo>
                  <a:pt x="2284411" y="4026626"/>
                </a:lnTo>
                <a:lnTo>
                  <a:pt x="1538135" y="4046869"/>
                </a:lnTo>
                <a:lnTo>
                  <a:pt x="1556544" y="4725490"/>
                </a:lnTo>
                <a:cubicBezTo>
                  <a:pt x="1509684" y="4696524"/>
                  <a:pt x="1466607" y="4661977"/>
                  <a:pt x="1428251" y="4622752"/>
                </a:cubicBezTo>
                <a:close/>
                <a:moveTo>
                  <a:pt x="44807" y="3562389"/>
                </a:moveTo>
                <a:cubicBezTo>
                  <a:pt x="25255" y="3542837"/>
                  <a:pt x="13162" y="3515827"/>
                  <a:pt x="13162" y="3485992"/>
                </a:cubicBezTo>
                <a:lnTo>
                  <a:pt x="13162" y="3053842"/>
                </a:lnTo>
                <a:cubicBezTo>
                  <a:pt x="13162" y="2994173"/>
                  <a:pt x="61534" y="2945801"/>
                  <a:pt x="121203" y="2945801"/>
                </a:cubicBezTo>
                <a:lnTo>
                  <a:pt x="757287" y="2945801"/>
                </a:lnTo>
                <a:cubicBezTo>
                  <a:pt x="816956" y="2945801"/>
                  <a:pt x="865328" y="2994173"/>
                  <a:pt x="865328" y="3053842"/>
                </a:cubicBezTo>
                <a:lnTo>
                  <a:pt x="865328" y="3485992"/>
                </a:lnTo>
                <a:cubicBezTo>
                  <a:pt x="865328" y="3545662"/>
                  <a:pt x="816956" y="3594033"/>
                  <a:pt x="757287" y="3594033"/>
                </a:cubicBezTo>
                <a:lnTo>
                  <a:pt x="121203" y="3594033"/>
                </a:lnTo>
                <a:cubicBezTo>
                  <a:pt x="91368" y="3594033"/>
                  <a:pt x="64358" y="3581940"/>
                  <a:pt x="44807" y="35623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9" name="Rounded Rectangle 1">
            <a:extLst>
              <a:ext uri="{FF2B5EF4-FFF2-40B4-BE49-F238E27FC236}">
                <a16:creationId xmlns:a16="http://schemas.microsoft.com/office/drawing/2014/main" id="{CF393184-803F-15FD-5562-F5AB4D48AAD1}"/>
              </a:ext>
            </a:extLst>
          </p:cNvPr>
          <p:cNvSpPr>
            <a:spLocks noChangeAspect="1"/>
          </p:cNvSpPr>
          <p:nvPr/>
        </p:nvSpPr>
        <p:spPr>
          <a:xfrm>
            <a:off x="2329162" y="3401493"/>
            <a:ext cx="200630" cy="338573"/>
          </a:xfrm>
          <a:custGeom>
            <a:avLst/>
            <a:gdLst/>
            <a:ahLst/>
            <a:cxnLst/>
            <a:rect l="l" t="t" r="r" b="b"/>
            <a:pathLst>
              <a:path w="2337548" h="3944720">
                <a:moveTo>
                  <a:pt x="2013548" y="1242075"/>
                </a:moveTo>
                <a:lnTo>
                  <a:pt x="2337548" y="1242075"/>
                </a:lnTo>
                <a:lnTo>
                  <a:pt x="2337548" y="1945866"/>
                </a:lnTo>
                <a:lnTo>
                  <a:pt x="2337548" y="1962155"/>
                </a:lnTo>
                <a:lnTo>
                  <a:pt x="2336798" y="1962155"/>
                </a:lnTo>
                <a:cubicBezTo>
                  <a:pt x="2330129" y="2597501"/>
                  <a:pt x="1898450" y="3121603"/>
                  <a:pt x="1336990" y="3208701"/>
                </a:cubicBezTo>
                <a:lnTo>
                  <a:pt x="1336990" y="3620720"/>
                </a:lnTo>
                <a:lnTo>
                  <a:pt x="1895070" y="3620720"/>
                </a:lnTo>
                <a:lnTo>
                  <a:pt x="1895070" y="3944720"/>
                </a:lnTo>
                <a:lnTo>
                  <a:pt x="454910" y="3944720"/>
                </a:lnTo>
                <a:lnTo>
                  <a:pt x="454910" y="3620720"/>
                </a:lnTo>
                <a:lnTo>
                  <a:pt x="1012990" y="3620720"/>
                </a:lnTo>
                <a:lnTo>
                  <a:pt x="1012990" y="3210585"/>
                </a:lnTo>
                <a:cubicBezTo>
                  <a:pt x="447376" y="3129632"/>
                  <a:pt x="8655" y="2604919"/>
                  <a:pt x="389" y="1964536"/>
                </a:cubicBezTo>
                <a:lnTo>
                  <a:pt x="0" y="1964536"/>
                </a:lnTo>
                <a:lnTo>
                  <a:pt x="0" y="1244456"/>
                </a:lnTo>
                <a:lnTo>
                  <a:pt x="324000" y="1244456"/>
                </a:lnTo>
                <a:lnTo>
                  <a:pt x="324000" y="1964536"/>
                </a:lnTo>
                <a:lnTo>
                  <a:pt x="323361" y="1964536"/>
                </a:lnTo>
                <a:cubicBezTo>
                  <a:pt x="331926" y="2486037"/>
                  <a:pt x="710705" y="2903701"/>
                  <a:pt x="1173940" y="2900510"/>
                </a:cubicBezTo>
                <a:cubicBezTo>
                  <a:pt x="1634302" y="2897337"/>
                  <a:pt x="2006933" y="2479634"/>
                  <a:pt x="2014006" y="1962155"/>
                </a:cubicBezTo>
                <a:lnTo>
                  <a:pt x="2013548" y="1962155"/>
                </a:lnTo>
                <a:close/>
                <a:moveTo>
                  <a:pt x="1168773" y="0"/>
                </a:moveTo>
                <a:cubicBezTo>
                  <a:pt x="1546536" y="0"/>
                  <a:pt x="1852773" y="306237"/>
                  <a:pt x="1852773" y="684000"/>
                </a:cubicBezTo>
                <a:lnTo>
                  <a:pt x="1852773" y="1980000"/>
                </a:lnTo>
                <a:cubicBezTo>
                  <a:pt x="1852773" y="2357763"/>
                  <a:pt x="1546536" y="2664000"/>
                  <a:pt x="1168773" y="2664000"/>
                </a:cubicBezTo>
                <a:cubicBezTo>
                  <a:pt x="791010" y="2664000"/>
                  <a:pt x="484773" y="2357763"/>
                  <a:pt x="484773" y="1980000"/>
                </a:cubicBezTo>
                <a:lnTo>
                  <a:pt x="484773" y="684000"/>
                </a:lnTo>
                <a:cubicBezTo>
                  <a:pt x="484773" y="306237"/>
                  <a:pt x="791010" y="0"/>
                  <a:pt x="1168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>
              <a:solidFill>
                <a:schemeClr val="tx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1DD668-3BB4-6E5B-2E6A-ABDB77879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23D6AA-F8CB-B48F-40FA-66BFF599D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D1FC4A-E2EB-972E-4670-8D80EE474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77A0D4-D36D-291F-5739-F50CDE0E0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89" y="1643444"/>
            <a:ext cx="5940401" cy="4493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F3B4BE-C28B-1D86-8E24-07BCA9542865}"/>
              </a:ext>
            </a:extLst>
          </p:cNvPr>
          <p:cNvSpPr txBox="1"/>
          <p:nvPr/>
        </p:nvSpPr>
        <p:spPr>
          <a:xfrm rot="19050307">
            <a:off x="355054" y="4457456"/>
            <a:ext cx="12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/>
              <a:t>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B0C45-D2A6-1B5F-0200-C69161C28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217" y="2296864"/>
            <a:ext cx="5562694" cy="315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0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7696D-F92A-CD6A-04D5-89DAAA7CF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A5E6425A-4A5C-E5AF-3188-CC23A4900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6170348D-329D-6B94-DD5D-F6B26A42B998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1. บทนำ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Isosceles Triangle 20">
            <a:extLst>
              <a:ext uri="{FF2B5EF4-FFF2-40B4-BE49-F238E27FC236}">
                <a16:creationId xmlns:a16="http://schemas.microsoft.com/office/drawing/2014/main" id="{1945A7A5-044E-1156-A63D-E237FD049BFA}"/>
              </a:ext>
            </a:extLst>
          </p:cNvPr>
          <p:cNvSpPr>
            <a:spLocks noChangeAspect="1"/>
          </p:cNvSpPr>
          <p:nvPr/>
        </p:nvSpPr>
        <p:spPr>
          <a:xfrm rot="8201235">
            <a:off x="2267995" y="5719065"/>
            <a:ext cx="322962" cy="356093"/>
          </a:xfrm>
          <a:custGeom>
            <a:avLst/>
            <a:gdLst/>
            <a:ahLst/>
            <a:cxnLst/>
            <a:rect l="l" t="t" r="r" b="b"/>
            <a:pathLst>
              <a:path w="4285801" h="4725490">
                <a:moveTo>
                  <a:pt x="1428251" y="4622752"/>
                </a:moveTo>
                <a:cubicBezTo>
                  <a:pt x="1313180" y="4505074"/>
                  <a:pt x="1240588" y="4345285"/>
                  <a:pt x="1235771" y="4167715"/>
                </a:cubicBezTo>
                <a:cubicBezTo>
                  <a:pt x="1227835" y="3875156"/>
                  <a:pt x="1406218" y="3620819"/>
                  <a:pt x="1664050" y="3520754"/>
                </a:cubicBezTo>
                <a:lnTo>
                  <a:pt x="1635892" y="2482688"/>
                </a:lnTo>
                <a:lnTo>
                  <a:pt x="1044642" y="2469039"/>
                </a:lnTo>
                <a:lnTo>
                  <a:pt x="1044642" y="2667331"/>
                </a:lnTo>
                <a:cubicBezTo>
                  <a:pt x="1044642" y="2727000"/>
                  <a:pt x="996271" y="2775371"/>
                  <a:pt x="936601" y="2775372"/>
                </a:cubicBezTo>
                <a:lnTo>
                  <a:pt x="657382" y="2775371"/>
                </a:lnTo>
                <a:cubicBezTo>
                  <a:pt x="637755" y="2823613"/>
                  <a:pt x="630101" y="2874237"/>
                  <a:pt x="622448" y="2945800"/>
                </a:cubicBezTo>
                <a:lnTo>
                  <a:pt x="252030" y="2945800"/>
                </a:lnTo>
                <a:cubicBezTo>
                  <a:pt x="256275" y="2883407"/>
                  <a:pt x="252593" y="2828938"/>
                  <a:pt x="235967" y="2775370"/>
                </a:cubicBezTo>
                <a:lnTo>
                  <a:pt x="7267" y="2775370"/>
                </a:lnTo>
                <a:cubicBezTo>
                  <a:pt x="1003" y="2679903"/>
                  <a:pt x="-1109" y="2594661"/>
                  <a:pt x="535" y="2514852"/>
                </a:cubicBezTo>
                <a:cubicBezTo>
                  <a:pt x="5466" y="2275424"/>
                  <a:pt x="44187" y="2084887"/>
                  <a:pt x="105917" y="1813823"/>
                </a:cubicBezTo>
                <a:cubicBezTo>
                  <a:pt x="258635" y="1288584"/>
                  <a:pt x="488046" y="911620"/>
                  <a:pt x="870837" y="570445"/>
                </a:cubicBezTo>
                <a:cubicBezTo>
                  <a:pt x="674179" y="1284154"/>
                  <a:pt x="622718" y="1497188"/>
                  <a:pt x="741752" y="1669956"/>
                </a:cubicBezTo>
                <a:cubicBezTo>
                  <a:pt x="882751" y="1699943"/>
                  <a:pt x="788174" y="1674807"/>
                  <a:pt x="936601" y="1710419"/>
                </a:cubicBezTo>
                <a:cubicBezTo>
                  <a:pt x="1001384" y="1730870"/>
                  <a:pt x="1044642" y="1758791"/>
                  <a:pt x="1044642" y="1818460"/>
                </a:cubicBezTo>
                <a:lnTo>
                  <a:pt x="1044642" y="1970448"/>
                </a:lnTo>
                <a:lnTo>
                  <a:pt x="1621635" y="1957128"/>
                </a:lnTo>
                <a:lnTo>
                  <a:pt x="1601569" y="1217379"/>
                </a:lnTo>
                <a:cubicBezTo>
                  <a:pt x="1338692" y="1131438"/>
                  <a:pt x="1146783" y="887145"/>
                  <a:pt x="1138847" y="594588"/>
                </a:cubicBezTo>
                <a:cubicBezTo>
                  <a:pt x="1132425" y="357828"/>
                  <a:pt x="1248029" y="146099"/>
                  <a:pt x="1428910" y="20243"/>
                </a:cubicBezTo>
                <a:lnTo>
                  <a:pt x="1447318" y="698863"/>
                </a:lnTo>
                <a:lnTo>
                  <a:pt x="2193594" y="678620"/>
                </a:lnTo>
                <a:lnTo>
                  <a:pt x="2175185" y="0"/>
                </a:lnTo>
                <a:cubicBezTo>
                  <a:pt x="2362624" y="115865"/>
                  <a:pt x="2489536" y="321015"/>
                  <a:pt x="2495958" y="557775"/>
                </a:cubicBezTo>
                <a:cubicBezTo>
                  <a:pt x="2503894" y="850332"/>
                  <a:pt x="2325511" y="1104670"/>
                  <a:pt x="2067679" y="1204735"/>
                </a:cubicBezTo>
                <a:lnTo>
                  <a:pt x="2087796" y="1946367"/>
                </a:lnTo>
                <a:lnTo>
                  <a:pt x="4285801" y="1895627"/>
                </a:lnTo>
                <a:lnTo>
                  <a:pt x="4285801" y="2543859"/>
                </a:lnTo>
                <a:lnTo>
                  <a:pt x="2102637" y="2493462"/>
                </a:lnTo>
                <a:lnTo>
                  <a:pt x="2130160" y="3508110"/>
                </a:lnTo>
                <a:cubicBezTo>
                  <a:pt x="2393037" y="3594051"/>
                  <a:pt x="2584946" y="3838344"/>
                  <a:pt x="2592882" y="4130902"/>
                </a:cubicBezTo>
                <a:cubicBezTo>
                  <a:pt x="2599304" y="4367662"/>
                  <a:pt x="2483700" y="4579391"/>
                  <a:pt x="2302820" y="4705247"/>
                </a:cubicBezTo>
                <a:lnTo>
                  <a:pt x="2284411" y="4026626"/>
                </a:lnTo>
                <a:lnTo>
                  <a:pt x="1538135" y="4046869"/>
                </a:lnTo>
                <a:lnTo>
                  <a:pt x="1556544" y="4725490"/>
                </a:lnTo>
                <a:cubicBezTo>
                  <a:pt x="1509684" y="4696524"/>
                  <a:pt x="1466607" y="4661977"/>
                  <a:pt x="1428251" y="4622752"/>
                </a:cubicBezTo>
                <a:close/>
                <a:moveTo>
                  <a:pt x="44807" y="3562389"/>
                </a:moveTo>
                <a:cubicBezTo>
                  <a:pt x="25255" y="3542837"/>
                  <a:pt x="13162" y="3515827"/>
                  <a:pt x="13162" y="3485992"/>
                </a:cubicBezTo>
                <a:lnTo>
                  <a:pt x="13162" y="3053842"/>
                </a:lnTo>
                <a:cubicBezTo>
                  <a:pt x="13162" y="2994173"/>
                  <a:pt x="61534" y="2945801"/>
                  <a:pt x="121203" y="2945801"/>
                </a:cubicBezTo>
                <a:lnTo>
                  <a:pt x="757287" y="2945801"/>
                </a:lnTo>
                <a:cubicBezTo>
                  <a:pt x="816956" y="2945801"/>
                  <a:pt x="865328" y="2994173"/>
                  <a:pt x="865328" y="3053842"/>
                </a:cubicBezTo>
                <a:lnTo>
                  <a:pt x="865328" y="3485992"/>
                </a:lnTo>
                <a:cubicBezTo>
                  <a:pt x="865328" y="3545662"/>
                  <a:pt x="816956" y="3594033"/>
                  <a:pt x="757287" y="3594033"/>
                </a:cubicBezTo>
                <a:lnTo>
                  <a:pt x="121203" y="3594033"/>
                </a:lnTo>
                <a:cubicBezTo>
                  <a:pt x="91368" y="3594033"/>
                  <a:pt x="64358" y="3581940"/>
                  <a:pt x="44807" y="35623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9" name="Rounded Rectangle 1">
            <a:extLst>
              <a:ext uri="{FF2B5EF4-FFF2-40B4-BE49-F238E27FC236}">
                <a16:creationId xmlns:a16="http://schemas.microsoft.com/office/drawing/2014/main" id="{EB47D803-B129-BD2B-EA5D-65D88953F201}"/>
              </a:ext>
            </a:extLst>
          </p:cNvPr>
          <p:cNvSpPr>
            <a:spLocks noChangeAspect="1"/>
          </p:cNvSpPr>
          <p:nvPr/>
        </p:nvSpPr>
        <p:spPr>
          <a:xfrm>
            <a:off x="2329162" y="3401493"/>
            <a:ext cx="200630" cy="338573"/>
          </a:xfrm>
          <a:custGeom>
            <a:avLst/>
            <a:gdLst/>
            <a:ahLst/>
            <a:cxnLst/>
            <a:rect l="l" t="t" r="r" b="b"/>
            <a:pathLst>
              <a:path w="2337548" h="3944720">
                <a:moveTo>
                  <a:pt x="2013548" y="1242075"/>
                </a:moveTo>
                <a:lnTo>
                  <a:pt x="2337548" y="1242075"/>
                </a:lnTo>
                <a:lnTo>
                  <a:pt x="2337548" y="1945866"/>
                </a:lnTo>
                <a:lnTo>
                  <a:pt x="2337548" y="1962155"/>
                </a:lnTo>
                <a:lnTo>
                  <a:pt x="2336798" y="1962155"/>
                </a:lnTo>
                <a:cubicBezTo>
                  <a:pt x="2330129" y="2597501"/>
                  <a:pt x="1898450" y="3121603"/>
                  <a:pt x="1336990" y="3208701"/>
                </a:cubicBezTo>
                <a:lnTo>
                  <a:pt x="1336990" y="3620720"/>
                </a:lnTo>
                <a:lnTo>
                  <a:pt x="1895070" y="3620720"/>
                </a:lnTo>
                <a:lnTo>
                  <a:pt x="1895070" y="3944720"/>
                </a:lnTo>
                <a:lnTo>
                  <a:pt x="454910" y="3944720"/>
                </a:lnTo>
                <a:lnTo>
                  <a:pt x="454910" y="3620720"/>
                </a:lnTo>
                <a:lnTo>
                  <a:pt x="1012990" y="3620720"/>
                </a:lnTo>
                <a:lnTo>
                  <a:pt x="1012990" y="3210585"/>
                </a:lnTo>
                <a:cubicBezTo>
                  <a:pt x="447376" y="3129632"/>
                  <a:pt x="8655" y="2604919"/>
                  <a:pt x="389" y="1964536"/>
                </a:cubicBezTo>
                <a:lnTo>
                  <a:pt x="0" y="1964536"/>
                </a:lnTo>
                <a:lnTo>
                  <a:pt x="0" y="1244456"/>
                </a:lnTo>
                <a:lnTo>
                  <a:pt x="324000" y="1244456"/>
                </a:lnTo>
                <a:lnTo>
                  <a:pt x="324000" y="1964536"/>
                </a:lnTo>
                <a:lnTo>
                  <a:pt x="323361" y="1964536"/>
                </a:lnTo>
                <a:cubicBezTo>
                  <a:pt x="331926" y="2486037"/>
                  <a:pt x="710705" y="2903701"/>
                  <a:pt x="1173940" y="2900510"/>
                </a:cubicBezTo>
                <a:cubicBezTo>
                  <a:pt x="1634302" y="2897337"/>
                  <a:pt x="2006933" y="2479634"/>
                  <a:pt x="2014006" y="1962155"/>
                </a:cubicBezTo>
                <a:lnTo>
                  <a:pt x="2013548" y="1962155"/>
                </a:lnTo>
                <a:close/>
                <a:moveTo>
                  <a:pt x="1168773" y="0"/>
                </a:moveTo>
                <a:cubicBezTo>
                  <a:pt x="1546536" y="0"/>
                  <a:pt x="1852773" y="306237"/>
                  <a:pt x="1852773" y="684000"/>
                </a:cubicBezTo>
                <a:lnTo>
                  <a:pt x="1852773" y="1980000"/>
                </a:lnTo>
                <a:cubicBezTo>
                  <a:pt x="1852773" y="2357763"/>
                  <a:pt x="1546536" y="2664000"/>
                  <a:pt x="1168773" y="2664000"/>
                </a:cubicBezTo>
                <a:cubicBezTo>
                  <a:pt x="791010" y="2664000"/>
                  <a:pt x="484773" y="2357763"/>
                  <a:pt x="484773" y="1980000"/>
                </a:cubicBezTo>
                <a:lnTo>
                  <a:pt x="484773" y="684000"/>
                </a:lnTo>
                <a:cubicBezTo>
                  <a:pt x="484773" y="306237"/>
                  <a:pt x="791010" y="0"/>
                  <a:pt x="1168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>
              <a:solidFill>
                <a:schemeClr val="tx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AA0448-CB9A-F11B-F0C0-667944924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A4D3C6-75E6-F6AA-0C16-820EC6C37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B21049-5F10-3258-A87A-007B87D5D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D86EAB-4160-BDDA-E3CD-9B8B602E3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38" y="1643444"/>
            <a:ext cx="5940401" cy="4493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30FCE0-45C5-0874-9187-5F4EC3753396}"/>
              </a:ext>
            </a:extLst>
          </p:cNvPr>
          <p:cNvSpPr txBox="1"/>
          <p:nvPr/>
        </p:nvSpPr>
        <p:spPr>
          <a:xfrm rot="19050307">
            <a:off x="355054" y="4457456"/>
            <a:ext cx="12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/>
              <a:t>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75654-956B-556B-ABD7-BFA9DB06C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786" y="1643444"/>
            <a:ext cx="5339775" cy="4493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845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3103A-171F-066F-D065-5598D82C4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259A428F-6C2B-E210-9145-AC9A224C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38A1D58-84AA-756E-7905-E6D4B63199E0}"/>
              </a:ext>
            </a:extLst>
          </p:cNvPr>
          <p:cNvSpPr txBox="1">
            <a:spLocks/>
          </p:cNvSpPr>
          <p:nvPr/>
        </p:nvSpPr>
        <p:spPr>
          <a:xfrm>
            <a:off x="84090" y="632659"/>
            <a:ext cx="12006310" cy="6072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1. บทนำ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42007C-DFDB-38F5-DD58-D05F32272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6" y="-2589"/>
            <a:ext cx="331883" cy="608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E89261-A243-1688-16F6-A220F24B5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6" y="9171"/>
            <a:ext cx="432756" cy="612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2B254C-8961-FDF8-BB21-E805198EA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3" y="40908"/>
            <a:ext cx="730100" cy="551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9955EB-6968-65BB-FAEA-97BA7958A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594" y="1321377"/>
            <a:ext cx="9993797" cy="5404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86F4B-C232-3D84-5CAA-89BDDE30EA0F}"/>
              </a:ext>
            </a:extLst>
          </p:cNvPr>
          <p:cNvSpPr txBox="1"/>
          <p:nvPr/>
        </p:nvSpPr>
        <p:spPr>
          <a:xfrm>
            <a:off x="227631" y="1279792"/>
            <a:ext cx="613539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600"/>
              </a:lnSpc>
              <a:spcAft>
                <a:spcPts val="900"/>
              </a:spcAft>
              <a:buNone/>
            </a:pPr>
            <a:r>
              <a:rPr lang="th-TH" b="0" i="0" dirty="0">
                <a:solidFill>
                  <a:srgbClr val="000000"/>
                </a:solidFill>
                <a:effectLst/>
                <a:latin typeface="db_helvethaica_x_custom"/>
              </a:rPr>
              <a:t>28 </a:t>
            </a:r>
            <a:r>
              <a:rPr lang="en-US" dirty="0">
                <a:solidFill>
                  <a:srgbClr val="000000"/>
                </a:solidFill>
                <a:latin typeface="db_helvethaica_x_custom"/>
              </a:rPr>
              <a:t>Mar</a:t>
            </a:r>
            <a:r>
              <a:rPr lang="th-TH" dirty="0">
                <a:solidFill>
                  <a:srgbClr val="000000"/>
                </a:solidFill>
                <a:latin typeface="db_helvethaica_x_custom"/>
              </a:rPr>
              <a:t> 2025 </a:t>
            </a:r>
            <a:r>
              <a:rPr lang="en-US" dirty="0">
                <a:solidFill>
                  <a:srgbClr val="000000"/>
                </a:solidFill>
                <a:latin typeface="db_helvethaica_x_custom"/>
              </a:rPr>
              <a:t>: </a:t>
            </a:r>
            <a:r>
              <a:rPr lang="th-TH" dirty="0">
                <a:solidFill>
                  <a:srgbClr val="000000"/>
                </a:solidFill>
                <a:latin typeface="db_helvethaica_x_custom"/>
              </a:rPr>
              <a:t>13.03</a:t>
            </a:r>
            <a:endParaRPr lang="th-TH" b="0" i="0" dirty="0">
              <a:solidFill>
                <a:srgbClr val="000000"/>
              </a:solidFill>
              <a:effectLst/>
              <a:latin typeface="db_helvethaica_x_custo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48A091-9174-1EF5-E0A8-6C131EC69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99" y="1827531"/>
            <a:ext cx="1966326" cy="1403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6991581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2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E5A5B"/>
      </a:accent1>
      <a:accent2>
        <a:srgbClr val="FFB954"/>
      </a:accent2>
      <a:accent3>
        <a:srgbClr val="4592EF"/>
      </a:accent3>
      <a:accent4>
        <a:srgbClr val="2CB2D7"/>
      </a:accent4>
      <a:accent5>
        <a:srgbClr val="E78EBE"/>
      </a:accent5>
      <a:accent6>
        <a:srgbClr val="9191F5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13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3F02"/>
      </a:accent1>
      <a:accent2>
        <a:srgbClr val="FF8853"/>
      </a:accent2>
      <a:accent3>
        <a:srgbClr val="F0D152"/>
      </a:accent3>
      <a:accent4>
        <a:srgbClr val="CADA4C"/>
      </a:accent4>
      <a:accent5>
        <a:srgbClr val="19BD9E"/>
      </a:accent5>
      <a:accent6>
        <a:srgbClr val="019ED7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11209</TotalTime>
  <Words>1187</Words>
  <Application>Microsoft Office PowerPoint</Application>
  <PresentationFormat>Widescreen</PresentationFormat>
  <Paragraphs>97</Paragraphs>
  <Slides>21</Slides>
  <Notes>0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AngsanaUPC</vt:lpstr>
      <vt:lpstr>Arial</vt:lpstr>
      <vt:lpstr>Calibri</vt:lpstr>
      <vt:lpstr>Cordia New</vt:lpstr>
      <vt:lpstr>CordiaUPC</vt:lpstr>
      <vt:lpstr>db_helvethaica_x_custom</vt:lpstr>
      <vt:lpstr>TH Sarabun New</vt:lpstr>
      <vt:lpstr>TH SarabunPSK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Chanon K</cp:lastModifiedBy>
  <cp:revision>150</cp:revision>
  <cp:lastPrinted>2024-03-08T08:56:03Z</cp:lastPrinted>
  <dcterms:created xsi:type="dcterms:W3CDTF">2020-01-20T05:08:25Z</dcterms:created>
  <dcterms:modified xsi:type="dcterms:W3CDTF">2026-06-24T15:46:32Z</dcterms:modified>
</cp:coreProperties>
</file>